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256" r:id="rId2"/>
    <p:sldId id="269" r:id="rId3"/>
    <p:sldId id="261" r:id="rId4"/>
    <p:sldId id="257" r:id="rId5"/>
    <p:sldId id="258" r:id="rId6"/>
    <p:sldId id="270" r:id="rId7"/>
    <p:sldId id="259" r:id="rId8"/>
    <p:sldId id="271" r:id="rId9"/>
    <p:sldId id="260" r:id="rId10"/>
    <p:sldId id="272" r:id="rId11"/>
    <p:sldId id="267" r:id="rId12"/>
    <p:sldId id="273" r:id="rId13"/>
    <p:sldId id="268" r:id="rId14"/>
    <p:sldId id="274" r:id="rId15"/>
    <p:sldId id="275" r:id="rId16"/>
    <p:sldId id="264"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6679D8-726D-4E44-B55F-9D1FE9EB248B}" v="12" dt="2021-10-10T20:42:58.048"/>
    <p1510:client id="{3690FFD6-1C3E-C347-1882-3D405201A3CE}" v="1" dt="2021-12-02T00:46:13.888"/>
    <p1510:client id="{661C019B-EE1E-F4E8-17FA-FB701E1EC99A}" v="53" dt="2021-10-12T18:55:36.757"/>
    <p1510:client id="{731F7B78-0A1B-4312-8339-13CA2CC528F4}" v="23" dt="2021-11-03T23:06:46.005"/>
    <p1510:client id="{82E6943E-95DF-4E7C-B6F6-26D5423136EE}" v="1" dt="2021-12-08T21:22:13.976"/>
    <p1510:client id="{929343E3-1DA7-52A6-635C-AB7C10A0FAB0}" v="91" dt="2021-10-20T23:58:53.712"/>
    <p1510:client id="{C5D2740D-C845-41D8-A0AE-1ADD17FF119E}" v="380" dt="2021-11-03T00:55:02.026"/>
    <p1510:client id="{E3E5A8DC-AF2D-B68D-87FD-466677F162C5}" v="11" dt="2021-12-06T02:30:51.858"/>
    <p1510:client id="{E5EF8FF3-227A-A4CE-E8AD-CA0D4F3E04A6}" v="1" dt="2021-12-08T21:06:46.348"/>
    <p1510:client id="{FF691151-69E7-6BC9-AC15-33090966E82B}" v="89" dt="2021-10-28T00:23:36.3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578413-D04D-4260-9FD4-8826A463F68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5441B8E-9589-4005-808E-A63B83EECD75}">
      <dgm:prSet/>
      <dgm:spPr/>
      <dgm:t>
        <a:bodyPr/>
        <a:lstStyle/>
        <a:p>
          <a:r>
            <a:rPr lang="en-US"/>
            <a:t>Something You Know</a:t>
          </a:r>
        </a:p>
      </dgm:t>
    </dgm:pt>
    <dgm:pt modelId="{71CACDC1-CBB7-4EED-ABFF-0C97D94AB34E}" type="parTrans" cxnId="{25F9D9E2-6F89-49D5-ABE0-A03C9AAC2B9F}">
      <dgm:prSet/>
      <dgm:spPr/>
      <dgm:t>
        <a:bodyPr/>
        <a:lstStyle/>
        <a:p>
          <a:endParaRPr lang="en-US"/>
        </a:p>
      </dgm:t>
    </dgm:pt>
    <dgm:pt modelId="{B149F9A2-39CC-49B4-8660-672B128CAC92}" type="sibTrans" cxnId="{25F9D9E2-6F89-49D5-ABE0-A03C9AAC2B9F}">
      <dgm:prSet/>
      <dgm:spPr/>
      <dgm:t>
        <a:bodyPr/>
        <a:lstStyle/>
        <a:p>
          <a:endParaRPr lang="en-US"/>
        </a:p>
      </dgm:t>
    </dgm:pt>
    <dgm:pt modelId="{B0B4FC2E-E4E3-41FA-AC43-A23C32A37709}">
      <dgm:prSet/>
      <dgm:spPr/>
      <dgm:t>
        <a:bodyPr/>
        <a:lstStyle/>
        <a:p>
          <a:r>
            <a:rPr lang="en-US"/>
            <a:t>Something You Have</a:t>
          </a:r>
        </a:p>
      </dgm:t>
    </dgm:pt>
    <dgm:pt modelId="{05DAE4AA-4CAC-443E-80B5-780137949C17}" type="parTrans" cxnId="{D4D5A157-D375-4FFA-8DFB-64D56C69D69D}">
      <dgm:prSet/>
      <dgm:spPr/>
      <dgm:t>
        <a:bodyPr/>
        <a:lstStyle/>
        <a:p>
          <a:endParaRPr lang="en-US"/>
        </a:p>
      </dgm:t>
    </dgm:pt>
    <dgm:pt modelId="{6B809B05-FB06-4E49-80AB-330FE9A2E878}" type="sibTrans" cxnId="{D4D5A157-D375-4FFA-8DFB-64D56C69D69D}">
      <dgm:prSet/>
      <dgm:spPr/>
      <dgm:t>
        <a:bodyPr/>
        <a:lstStyle/>
        <a:p>
          <a:endParaRPr lang="en-US"/>
        </a:p>
      </dgm:t>
    </dgm:pt>
    <dgm:pt modelId="{33D57C58-74A0-4C50-8EEC-BCE32DB2BAB0}">
      <dgm:prSet/>
      <dgm:spPr/>
      <dgm:t>
        <a:bodyPr/>
        <a:lstStyle/>
        <a:p>
          <a:r>
            <a:rPr lang="en-US"/>
            <a:t>Something You Are</a:t>
          </a:r>
        </a:p>
      </dgm:t>
    </dgm:pt>
    <dgm:pt modelId="{F4CDFBA0-F9BE-40ED-83F8-C436F9A64EE5}" type="parTrans" cxnId="{566AD7A6-8A54-4416-A51C-E72C86ED9993}">
      <dgm:prSet/>
      <dgm:spPr/>
      <dgm:t>
        <a:bodyPr/>
        <a:lstStyle/>
        <a:p>
          <a:endParaRPr lang="en-US"/>
        </a:p>
      </dgm:t>
    </dgm:pt>
    <dgm:pt modelId="{49D9F359-A867-4036-B9CE-E2CA84EAEDD0}" type="sibTrans" cxnId="{566AD7A6-8A54-4416-A51C-E72C86ED9993}">
      <dgm:prSet/>
      <dgm:spPr/>
      <dgm:t>
        <a:bodyPr/>
        <a:lstStyle/>
        <a:p>
          <a:endParaRPr lang="en-US"/>
        </a:p>
      </dgm:t>
    </dgm:pt>
    <dgm:pt modelId="{4B4CDBF6-AAA1-4042-945C-18F6FACFFCCF}">
      <dgm:prSet/>
      <dgm:spPr/>
      <dgm:t>
        <a:bodyPr/>
        <a:lstStyle/>
        <a:p>
          <a:r>
            <a:rPr lang="en-US"/>
            <a:t>Somewhere You Are</a:t>
          </a:r>
        </a:p>
      </dgm:t>
    </dgm:pt>
    <dgm:pt modelId="{F4EE4BA0-D639-4EDB-9192-78661EA45ABB}" type="parTrans" cxnId="{9FE46D8C-85A3-464F-846B-04D07157A3DB}">
      <dgm:prSet/>
      <dgm:spPr/>
      <dgm:t>
        <a:bodyPr/>
        <a:lstStyle/>
        <a:p>
          <a:endParaRPr lang="en-US"/>
        </a:p>
      </dgm:t>
    </dgm:pt>
    <dgm:pt modelId="{100192F8-278C-494B-81BD-33E45E6C4361}" type="sibTrans" cxnId="{9FE46D8C-85A3-464F-846B-04D07157A3DB}">
      <dgm:prSet/>
      <dgm:spPr/>
      <dgm:t>
        <a:bodyPr/>
        <a:lstStyle/>
        <a:p>
          <a:endParaRPr lang="en-US"/>
        </a:p>
      </dgm:t>
    </dgm:pt>
    <dgm:pt modelId="{097F2431-08B4-4405-AD62-83D9847819FA}">
      <dgm:prSet/>
      <dgm:spPr/>
      <dgm:t>
        <a:bodyPr/>
        <a:lstStyle/>
        <a:p>
          <a:r>
            <a:rPr lang="en-US"/>
            <a:t>Something You Do</a:t>
          </a:r>
        </a:p>
      </dgm:t>
    </dgm:pt>
    <dgm:pt modelId="{13880039-B145-45DD-9BA6-1244A58D2BC0}" type="parTrans" cxnId="{1C053143-E70B-49B5-B863-41B8F957F304}">
      <dgm:prSet/>
      <dgm:spPr/>
      <dgm:t>
        <a:bodyPr/>
        <a:lstStyle/>
        <a:p>
          <a:endParaRPr lang="en-US"/>
        </a:p>
      </dgm:t>
    </dgm:pt>
    <dgm:pt modelId="{2945E507-A1D1-449A-B29D-DFCC44E8F804}" type="sibTrans" cxnId="{1C053143-E70B-49B5-B863-41B8F957F304}">
      <dgm:prSet/>
      <dgm:spPr/>
      <dgm:t>
        <a:bodyPr/>
        <a:lstStyle/>
        <a:p>
          <a:endParaRPr lang="en-US"/>
        </a:p>
      </dgm:t>
    </dgm:pt>
    <dgm:pt modelId="{7BBA8D09-F382-4FB5-934D-9C42CBAFB04B}" type="pres">
      <dgm:prSet presAssocID="{79578413-D04D-4260-9FD4-8826A463F687}" presName="linear" presStyleCnt="0">
        <dgm:presLayoutVars>
          <dgm:animLvl val="lvl"/>
          <dgm:resizeHandles val="exact"/>
        </dgm:presLayoutVars>
      </dgm:prSet>
      <dgm:spPr/>
    </dgm:pt>
    <dgm:pt modelId="{0263DCFF-94F3-46EE-8D04-128B7B4239DD}" type="pres">
      <dgm:prSet presAssocID="{05441B8E-9589-4005-808E-A63B83EECD75}" presName="parentText" presStyleLbl="node1" presStyleIdx="0" presStyleCnt="5">
        <dgm:presLayoutVars>
          <dgm:chMax val="0"/>
          <dgm:bulletEnabled val="1"/>
        </dgm:presLayoutVars>
      </dgm:prSet>
      <dgm:spPr/>
    </dgm:pt>
    <dgm:pt modelId="{04275C54-0DAE-4FD9-ACD8-09FADD3BC7F8}" type="pres">
      <dgm:prSet presAssocID="{B149F9A2-39CC-49B4-8660-672B128CAC92}" presName="spacer" presStyleCnt="0"/>
      <dgm:spPr/>
    </dgm:pt>
    <dgm:pt modelId="{DB981ECB-2343-4679-915A-C26570329672}" type="pres">
      <dgm:prSet presAssocID="{B0B4FC2E-E4E3-41FA-AC43-A23C32A37709}" presName="parentText" presStyleLbl="node1" presStyleIdx="1" presStyleCnt="5">
        <dgm:presLayoutVars>
          <dgm:chMax val="0"/>
          <dgm:bulletEnabled val="1"/>
        </dgm:presLayoutVars>
      </dgm:prSet>
      <dgm:spPr/>
    </dgm:pt>
    <dgm:pt modelId="{12885A3C-3D47-4135-B381-BF5D2A7FBCE9}" type="pres">
      <dgm:prSet presAssocID="{6B809B05-FB06-4E49-80AB-330FE9A2E878}" presName="spacer" presStyleCnt="0"/>
      <dgm:spPr/>
    </dgm:pt>
    <dgm:pt modelId="{1677AF3A-691E-49E5-AFDC-E32E28208328}" type="pres">
      <dgm:prSet presAssocID="{33D57C58-74A0-4C50-8EEC-BCE32DB2BAB0}" presName="parentText" presStyleLbl="node1" presStyleIdx="2" presStyleCnt="5">
        <dgm:presLayoutVars>
          <dgm:chMax val="0"/>
          <dgm:bulletEnabled val="1"/>
        </dgm:presLayoutVars>
      </dgm:prSet>
      <dgm:spPr/>
    </dgm:pt>
    <dgm:pt modelId="{D540A8D2-B2B7-4552-B1FC-9881FEA175B2}" type="pres">
      <dgm:prSet presAssocID="{49D9F359-A867-4036-B9CE-E2CA84EAEDD0}" presName="spacer" presStyleCnt="0"/>
      <dgm:spPr/>
    </dgm:pt>
    <dgm:pt modelId="{BE87DDD6-3A35-4CFB-80E4-B7FD61D10971}" type="pres">
      <dgm:prSet presAssocID="{4B4CDBF6-AAA1-4042-945C-18F6FACFFCCF}" presName="parentText" presStyleLbl="node1" presStyleIdx="3" presStyleCnt="5">
        <dgm:presLayoutVars>
          <dgm:chMax val="0"/>
          <dgm:bulletEnabled val="1"/>
        </dgm:presLayoutVars>
      </dgm:prSet>
      <dgm:spPr/>
    </dgm:pt>
    <dgm:pt modelId="{1624209C-BD49-437E-BEBF-F52EE8B57544}" type="pres">
      <dgm:prSet presAssocID="{100192F8-278C-494B-81BD-33E45E6C4361}" presName="spacer" presStyleCnt="0"/>
      <dgm:spPr/>
    </dgm:pt>
    <dgm:pt modelId="{63A0B0C5-8846-4F22-9F4D-31E97D71C6CF}" type="pres">
      <dgm:prSet presAssocID="{097F2431-08B4-4405-AD62-83D9847819FA}" presName="parentText" presStyleLbl="node1" presStyleIdx="4" presStyleCnt="5">
        <dgm:presLayoutVars>
          <dgm:chMax val="0"/>
          <dgm:bulletEnabled val="1"/>
        </dgm:presLayoutVars>
      </dgm:prSet>
      <dgm:spPr/>
    </dgm:pt>
  </dgm:ptLst>
  <dgm:cxnLst>
    <dgm:cxn modelId="{2F3D200D-94C2-44A5-BEA8-33AF00F197D9}" type="presOf" srcId="{79578413-D04D-4260-9FD4-8826A463F687}" destId="{7BBA8D09-F382-4FB5-934D-9C42CBAFB04B}" srcOrd="0" destOrd="0" presId="urn:microsoft.com/office/officeart/2005/8/layout/vList2"/>
    <dgm:cxn modelId="{56721723-B4EC-4A47-A387-D63201FEC084}" type="presOf" srcId="{B0B4FC2E-E4E3-41FA-AC43-A23C32A37709}" destId="{DB981ECB-2343-4679-915A-C26570329672}" srcOrd="0" destOrd="0" presId="urn:microsoft.com/office/officeart/2005/8/layout/vList2"/>
    <dgm:cxn modelId="{1C053143-E70B-49B5-B863-41B8F957F304}" srcId="{79578413-D04D-4260-9FD4-8826A463F687}" destId="{097F2431-08B4-4405-AD62-83D9847819FA}" srcOrd="4" destOrd="0" parTransId="{13880039-B145-45DD-9BA6-1244A58D2BC0}" sibTransId="{2945E507-A1D1-449A-B29D-DFCC44E8F804}"/>
    <dgm:cxn modelId="{D4D5A157-D375-4FFA-8DFB-64D56C69D69D}" srcId="{79578413-D04D-4260-9FD4-8826A463F687}" destId="{B0B4FC2E-E4E3-41FA-AC43-A23C32A37709}" srcOrd="1" destOrd="0" parTransId="{05DAE4AA-4CAC-443E-80B5-780137949C17}" sibTransId="{6B809B05-FB06-4E49-80AB-330FE9A2E878}"/>
    <dgm:cxn modelId="{9FE46D8C-85A3-464F-846B-04D07157A3DB}" srcId="{79578413-D04D-4260-9FD4-8826A463F687}" destId="{4B4CDBF6-AAA1-4042-945C-18F6FACFFCCF}" srcOrd="3" destOrd="0" parTransId="{F4EE4BA0-D639-4EDB-9192-78661EA45ABB}" sibTransId="{100192F8-278C-494B-81BD-33E45E6C4361}"/>
    <dgm:cxn modelId="{BE6FCA8E-D8B0-4069-8F7C-5CE43DF5A29A}" type="presOf" srcId="{33D57C58-74A0-4C50-8EEC-BCE32DB2BAB0}" destId="{1677AF3A-691E-49E5-AFDC-E32E28208328}" srcOrd="0" destOrd="0" presId="urn:microsoft.com/office/officeart/2005/8/layout/vList2"/>
    <dgm:cxn modelId="{566AD7A6-8A54-4416-A51C-E72C86ED9993}" srcId="{79578413-D04D-4260-9FD4-8826A463F687}" destId="{33D57C58-74A0-4C50-8EEC-BCE32DB2BAB0}" srcOrd="2" destOrd="0" parTransId="{F4CDFBA0-F9BE-40ED-83F8-C436F9A64EE5}" sibTransId="{49D9F359-A867-4036-B9CE-E2CA84EAEDD0}"/>
    <dgm:cxn modelId="{742850AC-5A57-4A9D-A258-14C95B47460F}" type="presOf" srcId="{097F2431-08B4-4405-AD62-83D9847819FA}" destId="{63A0B0C5-8846-4F22-9F4D-31E97D71C6CF}" srcOrd="0" destOrd="0" presId="urn:microsoft.com/office/officeart/2005/8/layout/vList2"/>
    <dgm:cxn modelId="{2E4D09B7-66E5-4007-8591-28C7A722E357}" type="presOf" srcId="{4B4CDBF6-AAA1-4042-945C-18F6FACFFCCF}" destId="{BE87DDD6-3A35-4CFB-80E4-B7FD61D10971}" srcOrd="0" destOrd="0" presId="urn:microsoft.com/office/officeart/2005/8/layout/vList2"/>
    <dgm:cxn modelId="{85FBE8BF-DD40-4948-94D8-B48911BD239B}" type="presOf" srcId="{05441B8E-9589-4005-808E-A63B83EECD75}" destId="{0263DCFF-94F3-46EE-8D04-128B7B4239DD}" srcOrd="0" destOrd="0" presId="urn:microsoft.com/office/officeart/2005/8/layout/vList2"/>
    <dgm:cxn modelId="{25F9D9E2-6F89-49D5-ABE0-A03C9AAC2B9F}" srcId="{79578413-D04D-4260-9FD4-8826A463F687}" destId="{05441B8E-9589-4005-808E-A63B83EECD75}" srcOrd="0" destOrd="0" parTransId="{71CACDC1-CBB7-4EED-ABFF-0C97D94AB34E}" sibTransId="{B149F9A2-39CC-49B4-8660-672B128CAC92}"/>
    <dgm:cxn modelId="{B3900121-2412-49AA-BBCC-389BEC809432}" type="presParOf" srcId="{7BBA8D09-F382-4FB5-934D-9C42CBAFB04B}" destId="{0263DCFF-94F3-46EE-8D04-128B7B4239DD}" srcOrd="0" destOrd="0" presId="urn:microsoft.com/office/officeart/2005/8/layout/vList2"/>
    <dgm:cxn modelId="{655E1B8B-F111-4BB2-B919-338084B1227D}" type="presParOf" srcId="{7BBA8D09-F382-4FB5-934D-9C42CBAFB04B}" destId="{04275C54-0DAE-4FD9-ACD8-09FADD3BC7F8}" srcOrd="1" destOrd="0" presId="urn:microsoft.com/office/officeart/2005/8/layout/vList2"/>
    <dgm:cxn modelId="{243EF183-12EE-43D3-B720-B7C343C1D55E}" type="presParOf" srcId="{7BBA8D09-F382-4FB5-934D-9C42CBAFB04B}" destId="{DB981ECB-2343-4679-915A-C26570329672}" srcOrd="2" destOrd="0" presId="urn:microsoft.com/office/officeart/2005/8/layout/vList2"/>
    <dgm:cxn modelId="{ABE1B90D-389D-4681-B958-004A43994A15}" type="presParOf" srcId="{7BBA8D09-F382-4FB5-934D-9C42CBAFB04B}" destId="{12885A3C-3D47-4135-B381-BF5D2A7FBCE9}" srcOrd="3" destOrd="0" presId="urn:microsoft.com/office/officeart/2005/8/layout/vList2"/>
    <dgm:cxn modelId="{61C09874-54BD-4D25-B424-4020FFA38F58}" type="presParOf" srcId="{7BBA8D09-F382-4FB5-934D-9C42CBAFB04B}" destId="{1677AF3A-691E-49E5-AFDC-E32E28208328}" srcOrd="4" destOrd="0" presId="urn:microsoft.com/office/officeart/2005/8/layout/vList2"/>
    <dgm:cxn modelId="{75EBB66F-4BDC-432B-B350-9DC2CE02DC1C}" type="presParOf" srcId="{7BBA8D09-F382-4FB5-934D-9C42CBAFB04B}" destId="{D540A8D2-B2B7-4552-B1FC-9881FEA175B2}" srcOrd="5" destOrd="0" presId="urn:microsoft.com/office/officeart/2005/8/layout/vList2"/>
    <dgm:cxn modelId="{91F0EEFD-A61D-40C7-A684-EBAFDC109074}" type="presParOf" srcId="{7BBA8D09-F382-4FB5-934D-9C42CBAFB04B}" destId="{BE87DDD6-3A35-4CFB-80E4-B7FD61D10971}" srcOrd="6" destOrd="0" presId="urn:microsoft.com/office/officeart/2005/8/layout/vList2"/>
    <dgm:cxn modelId="{F21DDE85-3792-40D9-B939-3FA9CF69C35A}" type="presParOf" srcId="{7BBA8D09-F382-4FB5-934D-9C42CBAFB04B}" destId="{1624209C-BD49-437E-BEBF-F52EE8B57544}" srcOrd="7" destOrd="0" presId="urn:microsoft.com/office/officeart/2005/8/layout/vList2"/>
    <dgm:cxn modelId="{DAC38B3C-D155-4CF2-B834-1D98EFCB7189}" type="presParOf" srcId="{7BBA8D09-F382-4FB5-934D-9C42CBAFB04B}" destId="{63A0B0C5-8846-4F22-9F4D-31E97D71C6C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79D6B0-3718-45DA-A545-C917D41591AE}"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7589A45E-1590-4B8E-96CE-978CD61FA510}">
      <dgm:prSet/>
      <dgm:spPr/>
      <dgm:t>
        <a:bodyPr/>
        <a:lstStyle/>
        <a:p>
          <a:pPr rtl="0"/>
          <a:r>
            <a:rPr lang="en-US" b="0"/>
            <a:t>Something You Know</a:t>
          </a:r>
          <a:endParaRPr lang="en-US"/>
        </a:p>
      </dgm:t>
    </dgm:pt>
    <dgm:pt modelId="{D0F75CD0-8F46-4A28-8525-F6B62DF86C90}" type="parTrans" cxnId="{F22FC977-B530-4507-B265-35B947D74173}">
      <dgm:prSet/>
      <dgm:spPr/>
      <dgm:t>
        <a:bodyPr/>
        <a:lstStyle/>
        <a:p>
          <a:endParaRPr lang="en-US"/>
        </a:p>
      </dgm:t>
    </dgm:pt>
    <dgm:pt modelId="{1442B2DF-F033-4A87-983A-D77CDB47C5C2}" type="sibTrans" cxnId="{F22FC977-B530-4507-B265-35B947D74173}">
      <dgm:prSet/>
      <dgm:spPr/>
      <dgm:t>
        <a:bodyPr/>
        <a:lstStyle/>
        <a:p>
          <a:endParaRPr lang="en-US"/>
        </a:p>
      </dgm:t>
    </dgm:pt>
    <dgm:pt modelId="{DF5F2728-2FF1-420B-B77E-8768DC6A12B4}">
      <dgm:prSet/>
      <dgm:spPr/>
      <dgm:t>
        <a:bodyPr/>
        <a:lstStyle/>
        <a:p>
          <a:r>
            <a:rPr lang="en-US" b="0"/>
            <a:t>Something You Have</a:t>
          </a:r>
          <a:endParaRPr lang="en-US"/>
        </a:p>
      </dgm:t>
    </dgm:pt>
    <dgm:pt modelId="{8CE2FD45-0AF8-47C8-A8FB-E58570C6A73A}" type="parTrans" cxnId="{0B26B453-10F5-4C64-AB0E-78D19B2560B2}">
      <dgm:prSet/>
      <dgm:spPr/>
      <dgm:t>
        <a:bodyPr/>
        <a:lstStyle/>
        <a:p>
          <a:endParaRPr lang="en-US"/>
        </a:p>
      </dgm:t>
    </dgm:pt>
    <dgm:pt modelId="{364FE3EC-E2F6-4D36-A049-A0811C69D199}" type="sibTrans" cxnId="{0B26B453-10F5-4C64-AB0E-78D19B2560B2}">
      <dgm:prSet/>
      <dgm:spPr/>
      <dgm:t>
        <a:bodyPr/>
        <a:lstStyle/>
        <a:p>
          <a:endParaRPr lang="en-US"/>
        </a:p>
      </dgm:t>
    </dgm:pt>
    <dgm:pt modelId="{60987A8D-3FEF-46BA-9FFE-E30BD2D9F8F1}">
      <dgm:prSet/>
      <dgm:spPr/>
      <dgm:t>
        <a:bodyPr/>
        <a:lstStyle/>
        <a:p>
          <a:r>
            <a:rPr lang="en-US" b="0"/>
            <a:t>Something You Are</a:t>
          </a:r>
          <a:endParaRPr lang="en-US"/>
        </a:p>
      </dgm:t>
    </dgm:pt>
    <dgm:pt modelId="{43642A42-D69F-42BA-9137-21A013000914}" type="parTrans" cxnId="{39B29B0A-37FC-4060-889B-1FFEE7E021F8}">
      <dgm:prSet/>
      <dgm:spPr/>
      <dgm:t>
        <a:bodyPr/>
        <a:lstStyle/>
        <a:p>
          <a:endParaRPr lang="en-US"/>
        </a:p>
      </dgm:t>
    </dgm:pt>
    <dgm:pt modelId="{B805ADC1-1560-4D48-B60F-6044A9D3E7B6}" type="sibTrans" cxnId="{39B29B0A-37FC-4060-889B-1FFEE7E021F8}">
      <dgm:prSet/>
      <dgm:spPr/>
      <dgm:t>
        <a:bodyPr/>
        <a:lstStyle/>
        <a:p>
          <a:endParaRPr lang="en-US"/>
        </a:p>
      </dgm:t>
    </dgm:pt>
    <dgm:pt modelId="{4C42FD70-055E-4557-BE24-C56F3FF7CBF7}">
      <dgm:prSet/>
      <dgm:spPr/>
      <dgm:t>
        <a:bodyPr/>
        <a:lstStyle/>
        <a:p>
          <a:r>
            <a:rPr lang="en-US" b="0"/>
            <a:t>Somewhere You Are</a:t>
          </a:r>
          <a:endParaRPr lang="en-US"/>
        </a:p>
      </dgm:t>
    </dgm:pt>
    <dgm:pt modelId="{A525B0AB-75EF-4411-BD4D-7836DAB3E9D6}" type="parTrans" cxnId="{C94E57E0-96CC-4A29-9C66-196BCDEF32D9}">
      <dgm:prSet/>
      <dgm:spPr/>
      <dgm:t>
        <a:bodyPr/>
        <a:lstStyle/>
        <a:p>
          <a:endParaRPr lang="en-US"/>
        </a:p>
      </dgm:t>
    </dgm:pt>
    <dgm:pt modelId="{F22E36E3-1726-49FF-B627-D50C69E91880}" type="sibTrans" cxnId="{C94E57E0-96CC-4A29-9C66-196BCDEF32D9}">
      <dgm:prSet/>
      <dgm:spPr/>
      <dgm:t>
        <a:bodyPr/>
        <a:lstStyle/>
        <a:p>
          <a:endParaRPr lang="en-US"/>
        </a:p>
      </dgm:t>
    </dgm:pt>
    <dgm:pt modelId="{ADA3A726-DD1D-4BFA-BDE7-D51D99E8D3BC}">
      <dgm:prSet/>
      <dgm:spPr/>
      <dgm:t>
        <a:bodyPr/>
        <a:lstStyle/>
        <a:p>
          <a:r>
            <a:rPr lang="en-US" b="0"/>
            <a:t>Something You Do</a:t>
          </a:r>
          <a:endParaRPr lang="en-US"/>
        </a:p>
      </dgm:t>
    </dgm:pt>
    <dgm:pt modelId="{693B8393-14F7-41C9-9F87-617B0A56527B}" type="parTrans" cxnId="{77A74260-CC78-4C12-BEF1-4C176B906CEB}">
      <dgm:prSet/>
      <dgm:spPr/>
      <dgm:t>
        <a:bodyPr/>
        <a:lstStyle/>
        <a:p>
          <a:endParaRPr lang="en-US"/>
        </a:p>
      </dgm:t>
    </dgm:pt>
    <dgm:pt modelId="{DB926A60-CB07-47FB-AE06-2D38F4DBE686}" type="sibTrans" cxnId="{77A74260-CC78-4C12-BEF1-4C176B906CEB}">
      <dgm:prSet/>
      <dgm:spPr/>
      <dgm:t>
        <a:bodyPr/>
        <a:lstStyle/>
        <a:p>
          <a:endParaRPr lang="en-US"/>
        </a:p>
      </dgm:t>
    </dgm:pt>
    <dgm:pt modelId="{4D3B61AA-2A2F-476B-95A9-967E77928966}" type="pres">
      <dgm:prSet presAssocID="{CC79D6B0-3718-45DA-A545-C917D41591AE}" presName="Name0" presStyleCnt="0">
        <dgm:presLayoutVars>
          <dgm:dir/>
          <dgm:animLvl val="lvl"/>
          <dgm:resizeHandles val="exact"/>
        </dgm:presLayoutVars>
      </dgm:prSet>
      <dgm:spPr/>
    </dgm:pt>
    <dgm:pt modelId="{FACC504C-3B30-436E-9762-F2E8A0A32ABF}" type="pres">
      <dgm:prSet presAssocID="{7589A45E-1590-4B8E-96CE-978CD61FA510}" presName="linNode" presStyleCnt="0"/>
      <dgm:spPr/>
    </dgm:pt>
    <dgm:pt modelId="{30F86497-D37E-4C0E-B16A-8F737B43D573}" type="pres">
      <dgm:prSet presAssocID="{7589A45E-1590-4B8E-96CE-978CD61FA510}" presName="parentText" presStyleLbl="node1" presStyleIdx="0" presStyleCnt="5">
        <dgm:presLayoutVars>
          <dgm:chMax val="1"/>
          <dgm:bulletEnabled val="1"/>
        </dgm:presLayoutVars>
      </dgm:prSet>
      <dgm:spPr/>
    </dgm:pt>
    <dgm:pt modelId="{980C4D07-E18C-470B-A9BC-B4CB41BFCE87}" type="pres">
      <dgm:prSet presAssocID="{1442B2DF-F033-4A87-983A-D77CDB47C5C2}" presName="sp" presStyleCnt="0"/>
      <dgm:spPr/>
    </dgm:pt>
    <dgm:pt modelId="{7B40750B-AEF4-4318-A4E7-EE6C80F16173}" type="pres">
      <dgm:prSet presAssocID="{DF5F2728-2FF1-420B-B77E-8768DC6A12B4}" presName="linNode" presStyleCnt="0"/>
      <dgm:spPr/>
    </dgm:pt>
    <dgm:pt modelId="{B254CD59-3427-46C0-AA54-4AAAA852A982}" type="pres">
      <dgm:prSet presAssocID="{DF5F2728-2FF1-420B-B77E-8768DC6A12B4}" presName="parentText" presStyleLbl="node1" presStyleIdx="1" presStyleCnt="5">
        <dgm:presLayoutVars>
          <dgm:chMax val="1"/>
          <dgm:bulletEnabled val="1"/>
        </dgm:presLayoutVars>
      </dgm:prSet>
      <dgm:spPr/>
    </dgm:pt>
    <dgm:pt modelId="{2DBDD463-C216-4404-AD20-DCA0521C8D7C}" type="pres">
      <dgm:prSet presAssocID="{364FE3EC-E2F6-4D36-A049-A0811C69D199}" presName="sp" presStyleCnt="0"/>
      <dgm:spPr/>
    </dgm:pt>
    <dgm:pt modelId="{9D0F5A5C-8550-4033-8DD1-74A560FF583E}" type="pres">
      <dgm:prSet presAssocID="{60987A8D-3FEF-46BA-9FFE-E30BD2D9F8F1}" presName="linNode" presStyleCnt="0"/>
      <dgm:spPr/>
    </dgm:pt>
    <dgm:pt modelId="{51103C38-8DE8-434A-AFB0-58A2E5FF3274}" type="pres">
      <dgm:prSet presAssocID="{60987A8D-3FEF-46BA-9FFE-E30BD2D9F8F1}" presName="parentText" presStyleLbl="node1" presStyleIdx="2" presStyleCnt="5">
        <dgm:presLayoutVars>
          <dgm:chMax val="1"/>
          <dgm:bulletEnabled val="1"/>
        </dgm:presLayoutVars>
      </dgm:prSet>
      <dgm:spPr/>
    </dgm:pt>
    <dgm:pt modelId="{F0E4BEF8-A5BC-4B97-8F27-C8034267432C}" type="pres">
      <dgm:prSet presAssocID="{B805ADC1-1560-4D48-B60F-6044A9D3E7B6}" presName="sp" presStyleCnt="0"/>
      <dgm:spPr/>
    </dgm:pt>
    <dgm:pt modelId="{E0F04D57-D698-46E6-AD1F-FEB86BA52F27}" type="pres">
      <dgm:prSet presAssocID="{4C42FD70-055E-4557-BE24-C56F3FF7CBF7}" presName="linNode" presStyleCnt="0"/>
      <dgm:spPr/>
    </dgm:pt>
    <dgm:pt modelId="{A43DF24D-A73F-45F1-9820-6B637B344E67}" type="pres">
      <dgm:prSet presAssocID="{4C42FD70-055E-4557-BE24-C56F3FF7CBF7}" presName="parentText" presStyleLbl="node1" presStyleIdx="3" presStyleCnt="5">
        <dgm:presLayoutVars>
          <dgm:chMax val="1"/>
          <dgm:bulletEnabled val="1"/>
        </dgm:presLayoutVars>
      </dgm:prSet>
      <dgm:spPr/>
    </dgm:pt>
    <dgm:pt modelId="{2EEEFB30-3A03-47CC-B1B3-CE8561BC0440}" type="pres">
      <dgm:prSet presAssocID="{F22E36E3-1726-49FF-B627-D50C69E91880}" presName="sp" presStyleCnt="0"/>
      <dgm:spPr/>
    </dgm:pt>
    <dgm:pt modelId="{2EA24A49-114F-426E-9CC7-363F54DFDB29}" type="pres">
      <dgm:prSet presAssocID="{ADA3A726-DD1D-4BFA-BDE7-D51D99E8D3BC}" presName="linNode" presStyleCnt="0"/>
      <dgm:spPr/>
    </dgm:pt>
    <dgm:pt modelId="{2C02F110-BC14-431D-A752-0CC9F2501007}" type="pres">
      <dgm:prSet presAssocID="{ADA3A726-DD1D-4BFA-BDE7-D51D99E8D3BC}" presName="parentText" presStyleLbl="node1" presStyleIdx="4" presStyleCnt="5">
        <dgm:presLayoutVars>
          <dgm:chMax val="1"/>
          <dgm:bulletEnabled val="1"/>
        </dgm:presLayoutVars>
      </dgm:prSet>
      <dgm:spPr/>
    </dgm:pt>
  </dgm:ptLst>
  <dgm:cxnLst>
    <dgm:cxn modelId="{39B29B0A-37FC-4060-889B-1FFEE7E021F8}" srcId="{CC79D6B0-3718-45DA-A545-C917D41591AE}" destId="{60987A8D-3FEF-46BA-9FFE-E30BD2D9F8F1}" srcOrd="2" destOrd="0" parTransId="{43642A42-D69F-42BA-9137-21A013000914}" sibTransId="{B805ADC1-1560-4D48-B60F-6044A9D3E7B6}"/>
    <dgm:cxn modelId="{A5E8B50F-A30F-4209-9CF7-4FA6CD7E9B62}" type="presOf" srcId="{CC79D6B0-3718-45DA-A545-C917D41591AE}" destId="{4D3B61AA-2A2F-476B-95A9-967E77928966}" srcOrd="0" destOrd="0" presId="urn:microsoft.com/office/officeart/2005/8/layout/vList5"/>
    <dgm:cxn modelId="{52D5F418-E574-471D-8BD0-36E6D9A437D0}" type="presOf" srcId="{4C42FD70-055E-4557-BE24-C56F3FF7CBF7}" destId="{A43DF24D-A73F-45F1-9820-6B637B344E67}" srcOrd="0" destOrd="0" presId="urn:microsoft.com/office/officeart/2005/8/layout/vList5"/>
    <dgm:cxn modelId="{B86B3A31-A8DB-4C61-8C9A-00409228DC92}" type="presOf" srcId="{60987A8D-3FEF-46BA-9FFE-E30BD2D9F8F1}" destId="{51103C38-8DE8-434A-AFB0-58A2E5FF3274}" srcOrd="0" destOrd="0" presId="urn:microsoft.com/office/officeart/2005/8/layout/vList5"/>
    <dgm:cxn modelId="{9CF0705E-4397-4514-B2C8-BD395D4DA916}" type="presOf" srcId="{ADA3A726-DD1D-4BFA-BDE7-D51D99E8D3BC}" destId="{2C02F110-BC14-431D-A752-0CC9F2501007}" srcOrd="0" destOrd="0" presId="urn:microsoft.com/office/officeart/2005/8/layout/vList5"/>
    <dgm:cxn modelId="{77A74260-CC78-4C12-BEF1-4C176B906CEB}" srcId="{CC79D6B0-3718-45DA-A545-C917D41591AE}" destId="{ADA3A726-DD1D-4BFA-BDE7-D51D99E8D3BC}" srcOrd="4" destOrd="0" parTransId="{693B8393-14F7-41C9-9F87-617B0A56527B}" sibTransId="{DB926A60-CB07-47FB-AE06-2D38F4DBE686}"/>
    <dgm:cxn modelId="{0B26B453-10F5-4C64-AB0E-78D19B2560B2}" srcId="{CC79D6B0-3718-45DA-A545-C917D41591AE}" destId="{DF5F2728-2FF1-420B-B77E-8768DC6A12B4}" srcOrd="1" destOrd="0" parTransId="{8CE2FD45-0AF8-47C8-A8FB-E58570C6A73A}" sibTransId="{364FE3EC-E2F6-4D36-A049-A0811C69D199}"/>
    <dgm:cxn modelId="{740CED75-60C5-4B35-BDD2-94F980AA3DF0}" type="presOf" srcId="{DF5F2728-2FF1-420B-B77E-8768DC6A12B4}" destId="{B254CD59-3427-46C0-AA54-4AAAA852A982}" srcOrd="0" destOrd="0" presId="urn:microsoft.com/office/officeart/2005/8/layout/vList5"/>
    <dgm:cxn modelId="{F22FC977-B530-4507-B265-35B947D74173}" srcId="{CC79D6B0-3718-45DA-A545-C917D41591AE}" destId="{7589A45E-1590-4B8E-96CE-978CD61FA510}" srcOrd="0" destOrd="0" parTransId="{D0F75CD0-8F46-4A28-8525-F6B62DF86C90}" sibTransId="{1442B2DF-F033-4A87-983A-D77CDB47C5C2}"/>
    <dgm:cxn modelId="{2F350C90-CEFA-461B-B23C-D7066F2689F6}" type="presOf" srcId="{7589A45E-1590-4B8E-96CE-978CD61FA510}" destId="{30F86497-D37E-4C0E-B16A-8F737B43D573}" srcOrd="0" destOrd="0" presId="urn:microsoft.com/office/officeart/2005/8/layout/vList5"/>
    <dgm:cxn modelId="{C94E57E0-96CC-4A29-9C66-196BCDEF32D9}" srcId="{CC79D6B0-3718-45DA-A545-C917D41591AE}" destId="{4C42FD70-055E-4557-BE24-C56F3FF7CBF7}" srcOrd="3" destOrd="0" parTransId="{A525B0AB-75EF-4411-BD4D-7836DAB3E9D6}" sibTransId="{F22E36E3-1726-49FF-B627-D50C69E91880}"/>
    <dgm:cxn modelId="{F40BA9FD-9302-484E-B46D-D5BC4A98EF72}" type="presParOf" srcId="{4D3B61AA-2A2F-476B-95A9-967E77928966}" destId="{FACC504C-3B30-436E-9762-F2E8A0A32ABF}" srcOrd="0" destOrd="0" presId="urn:microsoft.com/office/officeart/2005/8/layout/vList5"/>
    <dgm:cxn modelId="{3417775C-ABBF-455A-B358-DD0D5EE61FE0}" type="presParOf" srcId="{FACC504C-3B30-436E-9762-F2E8A0A32ABF}" destId="{30F86497-D37E-4C0E-B16A-8F737B43D573}" srcOrd="0" destOrd="0" presId="urn:microsoft.com/office/officeart/2005/8/layout/vList5"/>
    <dgm:cxn modelId="{2BD5DC29-1E21-4AC8-85E1-12F7CE1D94A8}" type="presParOf" srcId="{4D3B61AA-2A2F-476B-95A9-967E77928966}" destId="{980C4D07-E18C-470B-A9BC-B4CB41BFCE87}" srcOrd="1" destOrd="0" presId="urn:microsoft.com/office/officeart/2005/8/layout/vList5"/>
    <dgm:cxn modelId="{00AABC35-CF87-4645-BAC7-1E658FD967C1}" type="presParOf" srcId="{4D3B61AA-2A2F-476B-95A9-967E77928966}" destId="{7B40750B-AEF4-4318-A4E7-EE6C80F16173}" srcOrd="2" destOrd="0" presId="urn:microsoft.com/office/officeart/2005/8/layout/vList5"/>
    <dgm:cxn modelId="{7A035215-EB5D-45CF-889F-8784E66636E1}" type="presParOf" srcId="{7B40750B-AEF4-4318-A4E7-EE6C80F16173}" destId="{B254CD59-3427-46C0-AA54-4AAAA852A982}" srcOrd="0" destOrd="0" presId="urn:microsoft.com/office/officeart/2005/8/layout/vList5"/>
    <dgm:cxn modelId="{97723153-49EE-4331-8FF8-47FA04ADBD1B}" type="presParOf" srcId="{4D3B61AA-2A2F-476B-95A9-967E77928966}" destId="{2DBDD463-C216-4404-AD20-DCA0521C8D7C}" srcOrd="3" destOrd="0" presId="urn:microsoft.com/office/officeart/2005/8/layout/vList5"/>
    <dgm:cxn modelId="{3C24DEAF-9BB0-44D3-A7FC-87BBB22F4432}" type="presParOf" srcId="{4D3B61AA-2A2F-476B-95A9-967E77928966}" destId="{9D0F5A5C-8550-4033-8DD1-74A560FF583E}" srcOrd="4" destOrd="0" presId="urn:microsoft.com/office/officeart/2005/8/layout/vList5"/>
    <dgm:cxn modelId="{EF1EC263-DB74-4456-A281-C0D81EC424B2}" type="presParOf" srcId="{9D0F5A5C-8550-4033-8DD1-74A560FF583E}" destId="{51103C38-8DE8-434A-AFB0-58A2E5FF3274}" srcOrd="0" destOrd="0" presId="urn:microsoft.com/office/officeart/2005/8/layout/vList5"/>
    <dgm:cxn modelId="{61D00E55-4CCA-4BA2-9F2C-784FD6815621}" type="presParOf" srcId="{4D3B61AA-2A2F-476B-95A9-967E77928966}" destId="{F0E4BEF8-A5BC-4B97-8F27-C8034267432C}" srcOrd="5" destOrd="0" presId="urn:microsoft.com/office/officeart/2005/8/layout/vList5"/>
    <dgm:cxn modelId="{C245ECBC-E3A0-4FF3-8FFE-2D0746C4EB03}" type="presParOf" srcId="{4D3B61AA-2A2F-476B-95A9-967E77928966}" destId="{E0F04D57-D698-46E6-AD1F-FEB86BA52F27}" srcOrd="6" destOrd="0" presId="urn:microsoft.com/office/officeart/2005/8/layout/vList5"/>
    <dgm:cxn modelId="{6F9DB460-6695-43F4-9159-D89577F08E96}" type="presParOf" srcId="{E0F04D57-D698-46E6-AD1F-FEB86BA52F27}" destId="{A43DF24D-A73F-45F1-9820-6B637B344E67}" srcOrd="0" destOrd="0" presId="urn:microsoft.com/office/officeart/2005/8/layout/vList5"/>
    <dgm:cxn modelId="{99260C8A-ECF2-4C5B-A799-A1A69FCA2467}" type="presParOf" srcId="{4D3B61AA-2A2F-476B-95A9-967E77928966}" destId="{2EEEFB30-3A03-47CC-B1B3-CE8561BC0440}" srcOrd="7" destOrd="0" presId="urn:microsoft.com/office/officeart/2005/8/layout/vList5"/>
    <dgm:cxn modelId="{D27CA131-CB87-4F17-84C6-47A4F32C52E1}" type="presParOf" srcId="{4D3B61AA-2A2F-476B-95A9-967E77928966}" destId="{2EA24A49-114F-426E-9CC7-363F54DFDB29}" srcOrd="8" destOrd="0" presId="urn:microsoft.com/office/officeart/2005/8/layout/vList5"/>
    <dgm:cxn modelId="{D81ED2B1-82B7-48F4-AF77-8BB231F2DEBB}" type="presParOf" srcId="{2EA24A49-114F-426E-9CC7-363F54DFDB29}" destId="{2C02F110-BC14-431D-A752-0CC9F2501007}"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3DCFF-94F3-46EE-8D04-128B7B4239DD}">
      <dsp:nvSpPr>
        <dsp:cNvPr id="0" name=""/>
        <dsp:cNvSpPr/>
      </dsp:nvSpPr>
      <dsp:spPr>
        <a:xfrm>
          <a:off x="0" y="7725"/>
          <a:ext cx="6900512" cy="10073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Something You Know</a:t>
          </a:r>
        </a:p>
      </dsp:txBody>
      <dsp:txXfrm>
        <a:off x="49176" y="56901"/>
        <a:ext cx="6802160" cy="909018"/>
      </dsp:txXfrm>
    </dsp:sp>
    <dsp:sp modelId="{DB981ECB-2343-4679-915A-C26570329672}">
      <dsp:nvSpPr>
        <dsp:cNvPr id="0" name=""/>
        <dsp:cNvSpPr/>
      </dsp:nvSpPr>
      <dsp:spPr>
        <a:xfrm>
          <a:off x="0" y="1136055"/>
          <a:ext cx="6900512" cy="1007370"/>
        </a:xfrm>
        <a:prstGeom prst="roundRect">
          <a:avLst/>
        </a:prstGeom>
        <a:solidFill>
          <a:schemeClr val="accent5">
            <a:hueOff val="381333"/>
            <a:satOff val="105"/>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Something You Have</a:t>
          </a:r>
        </a:p>
      </dsp:txBody>
      <dsp:txXfrm>
        <a:off x="49176" y="1185231"/>
        <a:ext cx="6802160" cy="909018"/>
      </dsp:txXfrm>
    </dsp:sp>
    <dsp:sp modelId="{1677AF3A-691E-49E5-AFDC-E32E28208328}">
      <dsp:nvSpPr>
        <dsp:cNvPr id="0" name=""/>
        <dsp:cNvSpPr/>
      </dsp:nvSpPr>
      <dsp:spPr>
        <a:xfrm>
          <a:off x="0" y="2264385"/>
          <a:ext cx="6900512" cy="1007370"/>
        </a:xfrm>
        <a:prstGeom prst="roundRect">
          <a:avLst/>
        </a:prstGeom>
        <a:solidFill>
          <a:schemeClr val="accent5">
            <a:hueOff val="762667"/>
            <a:satOff val="209"/>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Something You Are</a:t>
          </a:r>
        </a:p>
      </dsp:txBody>
      <dsp:txXfrm>
        <a:off x="49176" y="2313561"/>
        <a:ext cx="6802160" cy="909018"/>
      </dsp:txXfrm>
    </dsp:sp>
    <dsp:sp modelId="{BE87DDD6-3A35-4CFB-80E4-B7FD61D10971}">
      <dsp:nvSpPr>
        <dsp:cNvPr id="0" name=""/>
        <dsp:cNvSpPr/>
      </dsp:nvSpPr>
      <dsp:spPr>
        <a:xfrm>
          <a:off x="0" y="3392715"/>
          <a:ext cx="6900512" cy="1007370"/>
        </a:xfrm>
        <a:prstGeom prst="roundRect">
          <a:avLst/>
        </a:prstGeom>
        <a:solidFill>
          <a:schemeClr val="accent5">
            <a:hueOff val="1144000"/>
            <a:satOff val="314"/>
            <a:lumOff val="-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Somewhere You Are</a:t>
          </a:r>
        </a:p>
      </dsp:txBody>
      <dsp:txXfrm>
        <a:off x="49176" y="3441891"/>
        <a:ext cx="6802160" cy="909018"/>
      </dsp:txXfrm>
    </dsp:sp>
    <dsp:sp modelId="{63A0B0C5-8846-4F22-9F4D-31E97D71C6CF}">
      <dsp:nvSpPr>
        <dsp:cNvPr id="0" name=""/>
        <dsp:cNvSpPr/>
      </dsp:nvSpPr>
      <dsp:spPr>
        <a:xfrm>
          <a:off x="0" y="4521045"/>
          <a:ext cx="6900512" cy="1007370"/>
        </a:xfrm>
        <a:prstGeom prst="roundRect">
          <a:avLst/>
        </a:prstGeom>
        <a:solidFill>
          <a:schemeClr val="accent5">
            <a:hueOff val="1525334"/>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Something You Do</a:t>
          </a:r>
        </a:p>
      </dsp:txBody>
      <dsp:txXfrm>
        <a:off x="49176" y="4570221"/>
        <a:ext cx="6802160" cy="9090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F86497-D37E-4C0E-B16A-8F737B43D573}">
      <dsp:nvSpPr>
        <dsp:cNvPr id="0" name=""/>
        <dsp:cNvSpPr/>
      </dsp:nvSpPr>
      <dsp:spPr>
        <a:xfrm>
          <a:off x="3493078" y="1528"/>
          <a:ext cx="3929712" cy="66843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rtl="0">
            <a:lnSpc>
              <a:spcPct val="90000"/>
            </a:lnSpc>
            <a:spcBef>
              <a:spcPct val="0"/>
            </a:spcBef>
            <a:spcAft>
              <a:spcPct val="35000"/>
            </a:spcAft>
            <a:buNone/>
          </a:pPr>
          <a:r>
            <a:rPr lang="en-US" sz="3400" b="0" kern="1200"/>
            <a:t>Something You Know</a:t>
          </a:r>
          <a:endParaRPr lang="en-US" sz="3400" kern="1200"/>
        </a:p>
      </dsp:txBody>
      <dsp:txXfrm>
        <a:off x="3525708" y="34158"/>
        <a:ext cx="3864452" cy="603178"/>
      </dsp:txXfrm>
    </dsp:sp>
    <dsp:sp modelId="{B254CD59-3427-46C0-AA54-4AAAA852A982}">
      <dsp:nvSpPr>
        <dsp:cNvPr id="0" name=""/>
        <dsp:cNvSpPr/>
      </dsp:nvSpPr>
      <dsp:spPr>
        <a:xfrm>
          <a:off x="3493078" y="703389"/>
          <a:ext cx="3929712" cy="66843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b="0" kern="1200"/>
            <a:t>Something You Have</a:t>
          </a:r>
          <a:endParaRPr lang="en-US" sz="3400" kern="1200"/>
        </a:p>
      </dsp:txBody>
      <dsp:txXfrm>
        <a:off x="3525708" y="736019"/>
        <a:ext cx="3864452" cy="603178"/>
      </dsp:txXfrm>
    </dsp:sp>
    <dsp:sp modelId="{51103C38-8DE8-434A-AFB0-58A2E5FF3274}">
      <dsp:nvSpPr>
        <dsp:cNvPr id="0" name=""/>
        <dsp:cNvSpPr/>
      </dsp:nvSpPr>
      <dsp:spPr>
        <a:xfrm>
          <a:off x="3493078" y="1405250"/>
          <a:ext cx="3929712" cy="66843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b="0" kern="1200"/>
            <a:t>Something You Are</a:t>
          </a:r>
          <a:endParaRPr lang="en-US" sz="3400" kern="1200"/>
        </a:p>
      </dsp:txBody>
      <dsp:txXfrm>
        <a:off x="3525708" y="1437880"/>
        <a:ext cx="3864452" cy="603178"/>
      </dsp:txXfrm>
    </dsp:sp>
    <dsp:sp modelId="{A43DF24D-A73F-45F1-9820-6B637B344E67}">
      <dsp:nvSpPr>
        <dsp:cNvPr id="0" name=""/>
        <dsp:cNvSpPr/>
      </dsp:nvSpPr>
      <dsp:spPr>
        <a:xfrm>
          <a:off x="3493078" y="2107111"/>
          <a:ext cx="3929712" cy="66843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b="0" kern="1200"/>
            <a:t>Somewhere You Are</a:t>
          </a:r>
          <a:endParaRPr lang="en-US" sz="3400" kern="1200"/>
        </a:p>
      </dsp:txBody>
      <dsp:txXfrm>
        <a:off x="3525708" y="2139741"/>
        <a:ext cx="3864452" cy="603178"/>
      </dsp:txXfrm>
    </dsp:sp>
    <dsp:sp modelId="{2C02F110-BC14-431D-A752-0CC9F2501007}">
      <dsp:nvSpPr>
        <dsp:cNvPr id="0" name=""/>
        <dsp:cNvSpPr/>
      </dsp:nvSpPr>
      <dsp:spPr>
        <a:xfrm>
          <a:off x="3493078" y="2808972"/>
          <a:ext cx="3929712" cy="66843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b="0" kern="1200"/>
            <a:t>Something You Do</a:t>
          </a:r>
          <a:endParaRPr lang="en-US" sz="3400" kern="1200"/>
        </a:p>
      </dsp:txBody>
      <dsp:txXfrm>
        <a:off x="3525708" y="2841602"/>
        <a:ext cx="3864452" cy="6031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CA7046-74B4-46B1-8EB3-FED0A44A941B}" type="datetimeFigureOut">
              <a:rPr lang="en-US"/>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708EE7-33EB-402E-B066-5CFA778EA5E1}" type="slidenum">
              <a:rPr lang="en-US"/>
              <a:t>‹#›</a:t>
            </a:fld>
            <a:endParaRPr lang="en-US"/>
          </a:p>
        </p:txBody>
      </p:sp>
    </p:spTree>
    <p:extLst>
      <p:ext uri="{BB962C8B-B14F-4D97-AF65-F5344CB8AC3E}">
        <p14:creationId xmlns:p14="http://schemas.microsoft.com/office/powerpoint/2010/main" val="2623410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a:t>
            </a:r>
          </a:p>
          <a:p>
            <a:r>
              <a:rPr lang="en-US" b="1" dirty="0"/>
              <a:t>Say</a:t>
            </a:r>
            <a:r>
              <a:rPr lang="en-US" dirty="0"/>
              <a:t>: Today we are going to be talking about Factors of Authentication and Multi Factor Authentication</a:t>
            </a:r>
            <a:endParaRPr lang="en-US" dirty="0">
              <a:cs typeface="Calibri"/>
            </a:endParaRPr>
          </a:p>
        </p:txBody>
      </p:sp>
      <p:sp>
        <p:nvSpPr>
          <p:cNvPr id="4" name="Slide Number Placeholder 3"/>
          <p:cNvSpPr>
            <a:spLocks noGrp="1"/>
          </p:cNvSpPr>
          <p:nvPr>
            <p:ph type="sldNum" sz="quarter" idx="5"/>
          </p:nvPr>
        </p:nvSpPr>
        <p:spPr/>
        <p:txBody>
          <a:bodyPr/>
          <a:lstStyle/>
          <a:p>
            <a:fld id="{6E708EE7-33EB-402E-B066-5CFA778EA5E1}" type="slidenum">
              <a:rPr lang="en-US"/>
              <a:t>1</a:t>
            </a:fld>
            <a:endParaRPr lang="en-US"/>
          </a:p>
        </p:txBody>
      </p:sp>
    </p:spTree>
    <p:extLst>
      <p:ext uri="{BB962C8B-B14F-4D97-AF65-F5344CB8AC3E}">
        <p14:creationId xmlns:p14="http://schemas.microsoft.com/office/powerpoint/2010/main" val="3665924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9 and 10 (Slide-Something you are)</a:t>
            </a:r>
          </a:p>
          <a:p>
            <a:r>
              <a:rPr lang="en-US" b="1" dirty="0"/>
              <a:t>Say</a:t>
            </a:r>
            <a:r>
              <a:rPr lang="en-US" dirty="0"/>
              <a:t>: Something you are is a type of authentication that is becoming more popular. Something you are is often referred to as biometric security, this is something that is unique to you and won't likely change. Fingerprints are unique and are often the most common type of something you are authenticating.</a:t>
            </a:r>
            <a:endParaRPr lang="en-US" dirty="0">
              <a:cs typeface="Calibri"/>
            </a:endParaRPr>
          </a:p>
          <a:p>
            <a:r>
              <a:rPr lang="en-US" b="1" dirty="0"/>
              <a:t>Ask</a:t>
            </a:r>
            <a:r>
              <a:rPr lang="en-US" dirty="0"/>
              <a:t>: Thinking about something that is unique to yourself, what could be used as authentication?</a:t>
            </a:r>
            <a:endParaRPr lang="en-US" dirty="0">
              <a:cs typeface="Calibri"/>
            </a:endParaRPr>
          </a:p>
          <a:p>
            <a:r>
              <a:rPr lang="en-US" b="1" dirty="0"/>
              <a:t>Say</a:t>
            </a:r>
            <a:r>
              <a:rPr lang="en-US" dirty="0"/>
              <a:t>: There are several different things that are unique to you that can be used for biometrics. Fingerprints, eye scanners, facial recognition, and voice recognition are each examples of a biometric authentication and fall under something-you-are. This type of authentication is some of the most secure because of the unique differences in biometrics. However, if the information for your biometrics is ever stolen, they can't be changed and this would compromise security.</a:t>
            </a:r>
          </a:p>
        </p:txBody>
      </p:sp>
      <p:sp>
        <p:nvSpPr>
          <p:cNvPr id="4" name="Slide Number Placeholder 3"/>
          <p:cNvSpPr>
            <a:spLocks noGrp="1"/>
          </p:cNvSpPr>
          <p:nvPr>
            <p:ph type="sldNum" sz="quarter" idx="5"/>
          </p:nvPr>
        </p:nvSpPr>
        <p:spPr/>
        <p:txBody>
          <a:bodyPr/>
          <a:lstStyle/>
          <a:p>
            <a:fld id="{6E708EE7-33EB-402E-B066-5CFA778EA5E1}" type="slidenum">
              <a:rPr lang="en-US"/>
              <a:t>10</a:t>
            </a:fld>
            <a:endParaRPr lang="en-US"/>
          </a:p>
        </p:txBody>
      </p:sp>
    </p:spTree>
    <p:extLst>
      <p:ext uri="{BB962C8B-B14F-4D97-AF65-F5344CB8AC3E}">
        <p14:creationId xmlns:p14="http://schemas.microsoft.com/office/powerpoint/2010/main" val="1279064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Show</a:t>
            </a:r>
            <a:r>
              <a:rPr lang="en-US" dirty="0">
                <a:cs typeface="Calibri"/>
              </a:rPr>
              <a:t>: Slide 11</a:t>
            </a:r>
          </a:p>
        </p:txBody>
      </p:sp>
      <p:sp>
        <p:nvSpPr>
          <p:cNvPr id="4" name="Slide Number Placeholder 3"/>
          <p:cNvSpPr>
            <a:spLocks noGrp="1"/>
          </p:cNvSpPr>
          <p:nvPr>
            <p:ph type="sldNum" sz="quarter" idx="5"/>
          </p:nvPr>
        </p:nvSpPr>
        <p:spPr/>
        <p:txBody>
          <a:bodyPr/>
          <a:lstStyle/>
          <a:p>
            <a:fld id="{6E708EE7-33EB-402E-B066-5CFA778EA5E1}" type="slidenum">
              <a:rPr lang="en-US"/>
              <a:t>‹#›</a:t>
            </a:fld>
            <a:endParaRPr lang="en-US"/>
          </a:p>
        </p:txBody>
      </p:sp>
    </p:spTree>
    <p:extLst>
      <p:ext uri="{BB962C8B-B14F-4D97-AF65-F5344CB8AC3E}">
        <p14:creationId xmlns:p14="http://schemas.microsoft.com/office/powerpoint/2010/main" val="312446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Slides 11 and 12 (Slide-Somewhere you are)</a:t>
            </a:r>
          </a:p>
          <a:p>
            <a:r>
              <a:rPr lang="en-US" b="1" dirty="0"/>
              <a:t>Say</a:t>
            </a:r>
            <a:r>
              <a:rPr lang="en-US" dirty="0"/>
              <a:t>: Somewhere you are is a type of authentication that uses location for identification purposes. While not commonly noticed, somewhere you are, types of authentication are often used to check for activity that is outside of an approved location. An example of this is allowing your phone to automatically unlock while you are home.</a:t>
            </a:r>
            <a:endParaRPr lang="en-US" dirty="0">
              <a:cs typeface="Calibri"/>
            </a:endParaRPr>
          </a:p>
          <a:p>
            <a:r>
              <a:rPr lang="en-US" b="1" dirty="0"/>
              <a:t>Ask</a:t>
            </a:r>
            <a:r>
              <a:rPr lang="en-US" dirty="0"/>
              <a:t>: Where might “somewhere you are” authentication be helpful?</a:t>
            </a:r>
            <a:endParaRPr lang="en-US" dirty="0">
              <a:cs typeface="Calibri"/>
            </a:endParaRPr>
          </a:p>
          <a:p>
            <a:r>
              <a:rPr lang="en-US" b="1" dirty="0"/>
              <a:t>Say</a:t>
            </a:r>
            <a:r>
              <a:rPr lang="en-US" dirty="0"/>
              <a:t>: It may not be the most used or </a:t>
            </a:r>
            <a:r>
              <a:rPr lang="en-US" dirty="0" err="1"/>
              <a:t>noticable</a:t>
            </a:r>
            <a:r>
              <a:rPr lang="en-US" dirty="0"/>
              <a:t> type of authentication but it is still a helpful form of security. A great example of this is that banks often use location to check to see if money was stolen.</a:t>
            </a:r>
            <a:endParaRPr lang="en-US" dirty="0">
              <a:cs typeface="Calibri"/>
            </a:endParaRPr>
          </a:p>
        </p:txBody>
      </p:sp>
      <p:sp>
        <p:nvSpPr>
          <p:cNvPr id="4" name="Slide Number Placeholder 3"/>
          <p:cNvSpPr>
            <a:spLocks noGrp="1"/>
          </p:cNvSpPr>
          <p:nvPr>
            <p:ph type="sldNum" sz="quarter" idx="5"/>
          </p:nvPr>
        </p:nvSpPr>
        <p:spPr/>
        <p:txBody>
          <a:bodyPr/>
          <a:lstStyle/>
          <a:p>
            <a:fld id="{6E708EE7-33EB-402E-B066-5CFA778EA5E1}" type="slidenum">
              <a:rPr lang="en-US"/>
              <a:t>12</a:t>
            </a:fld>
            <a:endParaRPr lang="en-US"/>
          </a:p>
        </p:txBody>
      </p:sp>
    </p:spTree>
    <p:extLst>
      <p:ext uri="{BB962C8B-B14F-4D97-AF65-F5344CB8AC3E}">
        <p14:creationId xmlns:p14="http://schemas.microsoft.com/office/powerpoint/2010/main" val="1066767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Show</a:t>
            </a:r>
            <a:r>
              <a:rPr lang="en-US" dirty="0">
                <a:cs typeface="Calibri"/>
              </a:rPr>
              <a:t>: Slide 13</a:t>
            </a:r>
          </a:p>
        </p:txBody>
      </p:sp>
      <p:sp>
        <p:nvSpPr>
          <p:cNvPr id="4" name="Slide Number Placeholder 3"/>
          <p:cNvSpPr>
            <a:spLocks noGrp="1"/>
          </p:cNvSpPr>
          <p:nvPr>
            <p:ph type="sldNum" sz="quarter" idx="5"/>
          </p:nvPr>
        </p:nvSpPr>
        <p:spPr/>
        <p:txBody>
          <a:bodyPr/>
          <a:lstStyle/>
          <a:p>
            <a:fld id="{6E708EE7-33EB-402E-B066-5CFA778EA5E1}" type="slidenum">
              <a:rPr lang="en-US"/>
              <a:t>‹#›</a:t>
            </a:fld>
            <a:endParaRPr lang="en-US"/>
          </a:p>
        </p:txBody>
      </p:sp>
    </p:spTree>
    <p:extLst>
      <p:ext uri="{BB962C8B-B14F-4D97-AF65-F5344CB8AC3E}">
        <p14:creationId xmlns:p14="http://schemas.microsoft.com/office/powerpoint/2010/main" val="2530466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Slides 13 and 14 (Slide-Something you do)</a:t>
            </a:r>
          </a:p>
          <a:p>
            <a:r>
              <a:rPr lang="en-US" b="1" dirty="0"/>
              <a:t>Say</a:t>
            </a:r>
            <a:r>
              <a:rPr lang="en-US" dirty="0"/>
              <a:t>: Something you do is a type of authentication that uses routines or patterns that are unique to you for identification.</a:t>
            </a:r>
            <a:endParaRPr lang="en-US" dirty="0">
              <a:cs typeface="Calibri"/>
            </a:endParaRPr>
          </a:p>
          <a:p>
            <a:r>
              <a:rPr lang="en-US" b="1" dirty="0"/>
              <a:t>Ask</a:t>
            </a:r>
            <a:r>
              <a:rPr lang="en-US" dirty="0"/>
              <a:t>: Is there something in your routine that you consider unique? How could it be used for authentication?</a:t>
            </a:r>
            <a:endParaRPr lang="en-US" dirty="0">
              <a:cs typeface="Calibri"/>
            </a:endParaRPr>
          </a:p>
          <a:p>
            <a:r>
              <a:rPr lang="en-US" b="1" dirty="0"/>
              <a:t>Say</a:t>
            </a:r>
            <a:r>
              <a:rPr lang="en-US" dirty="0"/>
              <a:t>: This is the least common type of authentication. Technology surrounding it is in the early stages of being developed and may become more prominent in the future. An example of this type of authentication would be detecting a suspicious login at a time you aren't really active on an account. If you normally log into your account between 5p.m. to 10p.m., log in at 3a.m. may be considered suspicious.</a:t>
            </a:r>
          </a:p>
        </p:txBody>
      </p:sp>
      <p:sp>
        <p:nvSpPr>
          <p:cNvPr id="4" name="Slide Number Placeholder 3"/>
          <p:cNvSpPr>
            <a:spLocks noGrp="1"/>
          </p:cNvSpPr>
          <p:nvPr>
            <p:ph type="sldNum" sz="quarter" idx="5"/>
          </p:nvPr>
        </p:nvSpPr>
        <p:spPr/>
        <p:txBody>
          <a:bodyPr/>
          <a:lstStyle/>
          <a:p>
            <a:fld id="{6E708EE7-33EB-402E-B066-5CFA778EA5E1}" type="slidenum">
              <a:rPr lang="en-US"/>
              <a:t>14</a:t>
            </a:fld>
            <a:endParaRPr lang="en-US"/>
          </a:p>
        </p:txBody>
      </p:sp>
    </p:spTree>
    <p:extLst>
      <p:ext uri="{BB962C8B-B14F-4D97-AF65-F5344CB8AC3E}">
        <p14:creationId xmlns:p14="http://schemas.microsoft.com/office/powerpoint/2010/main" val="2901559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15 (Slide - Multi Factor Authentication definition)</a:t>
            </a:r>
          </a:p>
          <a:p>
            <a:r>
              <a:rPr lang="en-US" b="1" dirty="0"/>
              <a:t>Ask</a:t>
            </a:r>
            <a:r>
              <a:rPr lang="en-US" dirty="0"/>
              <a:t>: What could Multifactor Authentication mean?</a:t>
            </a:r>
            <a:endParaRPr lang="en-US" dirty="0">
              <a:cs typeface="Calibri"/>
            </a:endParaRPr>
          </a:p>
          <a:p>
            <a:r>
              <a:rPr lang="en-US" b="1" dirty="0"/>
              <a:t>Say</a:t>
            </a:r>
            <a:r>
              <a:rPr lang="en-US" dirty="0"/>
              <a:t>: The combination of two or more types of authentication to make something more secure.</a:t>
            </a:r>
          </a:p>
        </p:txBody>
      </p:sp>
      <p:sp>
        <p:nvSpPr>
          <p:cNvPr id="4" name="Slide Number Placeholder 3"/>
          <p:cNvSpPr>
            <a:spLocks noGrp="1"/>
          </p:cNvSpPr>
          <p:nvPr>
            <p:ph type="sldNum" sz="quarter" idx="5"/>
          </p:nvPr>
        </p:nvSpPr>
        <p:spPr/>
        <p:txBody>
          <a:bodyPr/>
          <a:lstStyle/>
          <a:p>
            <a:fld id="{6E708EE7-33EB-402E-B066-5CFA778EA5E1}" type="slidenum">
              <a:rPr lang="en-US"/>
              <a:t>15</a:t>
            </a:fld>
            <a:endParaRPr lang="en-US"/>
          </a:p>
        </p:txBody>
      </p:sp>
    </p:spTree>
    <p:extLst>
      <p:ext uri="{BB962C8B-B14F-4D97-AF65-F5344CB8AC3E}">
        <p14:creationId xmlns:p14="http://schemas.microsoft.com/office/powerpoint/2010/main" val="2828282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Show</a:t>
            </a:r>
            <a:r>
              <a:rPr lang="en-US"/>
              <a:t>: Slide 16 - Word Search</a:t>
            </a:r>
          </a:p>
          <a:p>
            <a:r>
              <a:rPr lang="en-US"/>
              <a:t>Hand out worksheets to </a:t>
            </a:r>
            <a:r>
              <a:rPr lang="en-US" dirty="0"/>
              <a:t>students </a:t>
            </a:r>
            <a:r>
              <a:rPr lang="en-US"/>
              <a:t>and </a:t>
            </a:r>
            <a:r>
              <a:rPr lang="en-US" dirty="0"/>
              <a:t>have them </a:t>
            </a:r>
            <a:r>
              <a:rPr lang="en-US"/>
              <a:t>individually </a:t>
            </a:r>
            <a:r>
              <a:rPr lang="en-US" dirty="0"/>
              <a:t>work </a:t>
            </a:r>
            <a:r>
              <a:rPr lang="en-US"/>
              <a:t>on the Wordsearch puzzle</a:t>
            </a:r>
            <a:r>
              <a:rPr lang="en-US" dirty="0"/>
              <a:t>.</a:t>
            </a:r>
            <a:r>
              <a:rPr lang="en-US"/>
              <a:t> </a:t>
            </a:r>
            <a:endParaRPr lang="en-US">
              <a:cs typeface="Calibri"/>
            </a:endParaRPr>
          </a:p>
          <a:p>
            <a:r>
              <a:rPr lang="en-US" b="1"/>
              <a:t>Say</a:t>
            </a:r>
            <a:r>
              <a:rPr lang="en-US"/>
              <a:t>: “Now we will do a short wordsearch</a:t>
            </a:r>
            <a:r>
              <a:rPr lang="en-US" dirty="0"/>
              <a:t>, </a:t>
            </a:r>
            <a:r>
              <a:rPr lang="en-US"/>
              <a:t>please work quietly by yourself and sit quietly when you are finished.”</a:t>
            </a:r>
            <a:endParaRPr lang="en-US">
              <a:cs typeface="Calibri"/>
            </a:endParaRPr>
          </a:p>
          <a:p>
            <a:r>
              <a:rPr lang="en-US"/>
              <a:t>Collect </a:t>
            </a:r>
            <a:r>
              <a:rPr lang="en-US" dirty="0"/>
              <a:t>the </a:t>
            </a:r>
            <a:r>
              <a:rPr lang="en-US"/>
              <a:t>Worksheets when </a:t>
            </a:r>
            <a:r>
              <a:rPr lang="en-US" dirty="0"/>
              <a:t>the </a:t>
            </a:r>
            <a:r>
              <a:rPr lang="en-US"/>
              <a:t>students </a:t>
            </a:r>
            <a:r>
              <a:rPr lang="en-US" dirty="0"/>
              <a:t>are </a:t>
            </a:r>
            <a:r>
              <a:rPr lang="en-US"/>
              <a:t>finished</a:t>
            </a:r>
            <a:r>
              <a:rPr lang="en-US" dirty="0"/>
              <a:t>.</a:t>
            </a:r>
            <a:r>
              <a:rPr lang="en-US"/>
              <a:t> </a:t>
            </a:r>
          </a:p>
          <a:p>
            <a:endParaRPr lang="en-US" dirty="0">
              <a:cs typeface="Calibri"/>
            </a:endParaRPr>
          </a:p>
        </p:txBody>
      </p:sp>
      <p:sp>
        <p:nvSpPr>
          <p:cNvPr id="4" name="Slide Number Placeholder 3"/>
          <p:cNvSpPr>
            <a:spLocks noGrp="1"/>
          </p:cNvSpPr>
          <p:nvPr>
            <p:ph type="sldNum" sz="quarter" idx="5"/>
          </p:nvPr>
        </p:nvSpPr>
        <p:spPr/>
        <p:txBody>
          <a:bodyPr/>
          <a:lstStyle/>
          <a:p>
            <a:fld id="{6E708EE7-33EB-402E-B066-5CFA778EA5E1}" type="slidenum">
              <a:rPr lang="en-US"/>
              <a:t>16</a:t>
            </a:fld>
            <a:endParaRPr lang="en-US"/>
          </a:p>
        </p:txBody>
      </p:sp>
    </p:spTree>
    <p:extLst>
      <p:ext uri="{BB962C8B-B14F-4D97-AF65-F5344CB8AC3E}">
        <p14:creationId xmlns:p14="http://schemas.microsoft.com/office/powerpoint/2010/main" val="4102778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Show</a:t>
            </a:r>
            <a:r>
              <a:rPr lang="en-US"/>
              <a:t>: Slide 17 - Wrap-Up</a:t>
            </a:r>
          </a:p>
          <a:p>
            <a:r>
              <a:rPr lang="en-US"/>
              <a:t>Have the students break down into individuals or small groups to come up with other examples of authentication they have seen before. Let them work for 3-5 minutes.</a:t>
            </a:r>
            <a:endParaRPr lang="en-US">
              <a:cs typeface="Calibri"/>
            </a:endParaRPr>
          </a:p>
          <a:p>
            <a:r>
              <a:rPr lang="en-US"/>
              <a:t>Once time is up, have them volunteer examples they have come up with. Record the responses for all to see (whiteboard or computer).</a:t>
            </a:r>
            <a:endParaRPr lang="en-US">
              <a:cs typeface="Calibri"/>
            </a:endParaRPr>
          </a:p>
          <a:p>
            <a:r>
              <a:rPr lang="en-US" b="1"/>
              <a:t>Discuss</a:t>
            </a:r>
            <a:r>
              <a:rPr lang="en-US"/>
              <a:t>: Go through the responses and identify which ones are single authentication, two-factor authentication, and some ways that additional authentication can be added.</a:t>
            </a:r>
            <a:endParaRPr lang="en-US">
              <a:cs typeface="Calibri"/>
            </a:endParaRPr>
          </a:p>
          <a:p>
            <a:r>
              <a:rPr lang="en-US"/>
              <a:t>Example-Bank card: PIN-know/Card-have</a:t>
            </a:r>
            <a:endParaRPr lang="en-US">
              <a:cs typeface="Calibri" panose="020F0502020204030204"/>
            </a:endParaRPr>
          </a:p>
          <a:p>
            <a:r>
              <a:rPr lang="en-US"/>
              <a:t>Example-Online account: Password-know/Phone-have</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6E708EE7-33EB-402E-B066-5CFA778EA5E1}" type="slidenum">
              <a:rPr lang="en-US"/>
              <a:t>17</a:t>
            </a:fld>
            <a:endParaRPr lang="en-US"/>
          </a:p>
        </p:txBody>
      </p:sp>
    </p:spTree>
    <p:extLst>
      <p:ext uri="{BB962C8B-B14F-4D97-AF65-F5344CB8AC3E}">
        <p14:creationId xmlns:p14="http://schemas.microsoft.com/office/powerpoint/2010/main" val="2600506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2 (Slide-Authentication definition slide)</a:t>
            </a:r>
          </a:p>
          <a:p>
            <a:r>
              <a:rPr lang="en-US" b="1" dirty="0"/>
              <a:t>Ask</a:t>
            </a:r>
            <a:r>
              <a:rPr lang="en-US" dirty="0"/>
              <a:t>: What does Authentication mean?</a:t>
            </a:r>
            <a:endParaRPr lang="en-US" dirty="0">
              <a:cs typeface="Calibri"/>
            </a:endParaRPr>
          </a:p>
          <a:p>
            <a:r>
              <a:rPr lang="en-US" b="1" dirty="0"/>
              <a:t>Say</a:t>
            </a:r>
            <a:r>
              <a:rPr lang="en-US" dirty="0"/>
              <a:t>: Authentication is the process or action of verifying the identity of a user or process.</a:t>
            </a:r>
          </a:p>
        </p:txBody>
      </p:sp>
      <p:sp>
        <p:nvSpPr>
          <p:cNvPr id="4" name="Slide Number Placeholder 3"/>
          <p:cNvSpPr>
            <a:spLocks noGrp="1"/>
          </p:cNvSpPr>
          <p:nvPr>
            <p:ph type="sldNum" sz="quarter" idx="5"/>
          </p:nvPr>
        </p:nvSpPr>
        <p:spPr/>
        <p:txBody>
          <a:bodyPr/>
          <a:lstStyle/>
          <a:p>
            <a:fld id="{6E708EE7-33EB-402E-B066-5CFA778EA5E1}" type="slidenum">
              <a:rPr lang="en-US"/>
              <a:t>2</a:t>
            </a:fld>
            <a:endParaRPr lang="en-US"/>
          </a:p>
        </p:txBody>
      </p:sp>
    </p:spTree>
    <p:extLst>
      <p:ext uri="{BB962C8B-B14F-4D97-AF65-F5344CB8AC3E}">
        <p14:creationId xmlns:p14="http://schemas.microsoft.com/office/powerpoint/2010/main" val="604067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3 - Class Discussion Warmup </a:t>
            </a:r>
          </a:p>
          <a:p>
            <a:r>
              <a:rPr lang="en-US" b="1" dirty="0"/>
              <a:t>Ask</a:t>
            </a:r>
            <a:r>
              <a:rPr lang="en-US" dirty="0"/>
              <a:t>: What types of authentication have you seen in your daily life? Expected Answers - Passwords, Badges, Locker Combinations Etc. </a:t>
            </a:r>
          </a:p>
        </p:txBody>
      </p:sp>
      <p:sp>
        <p:nvSpPr>
          <p:cNvPr id="4" name="Slide Number Placeholder 3"/>
          <p:cNvSpPr>
            <a:spLocks noGrp="1"/>
          </p:cNvSpPr>
          <p:nvPr>
            <p:ph type="sldNum" sz="quarter" idx="5"/>
          </p:nvPr>
        </p:nvSpPr>
        <p:spPr/>
        <p:txBody>
          <a:bodyPr/>
          <a:lstStyle/>
          <a:p>
            <a:fld id="{6E708EE7-33EB-402E-B066-5CFA778EA5E1}" type="slidenum">
              <a:rPr lang="en-US"/>
              <a:t>3</a:t>
            </a:fld>
            <a:endParaRPr lang="en-US"/>
          </a:p>
        </p:txBody>
      </p:sp>
    </p:spTree>
    <p:extLst>
      <p:ext uri="{BB962C8B-B14F-4D97-AF65-F5344CB8AC3E}">
        <p14:creationId xmlns:p14="http://schemas.microsoft.com/office/powerpoint/2010/main" val="1828134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4 - The 5 Types of Authentication </a:t>
            </a:r>
          </a:p>
          <a:p>
            <a:r>
              <a:rPr lang="en-US" b="1" dirty="0"/>
              <a:t>Say</a:t>
            </a:r>
            <a:r>
              <a:rPr lang="en-US" dirty="0"/>
              <a:t>: Today we are going to learn about the 5 different types of authentication. Something you know, something you know, something you have, something you are, somewhere you are and something you do. </a:t>
            </a:r>
            <a:endParaRPr lang="en-US" dirty="0">
              <a:cs typeface="Calibri"/>
            </a:endParaRPr>
          </a:p>
          <a:p>
            <a:r>
              <a:rPr lang="en-US" b="1" dirty="0"/>
              <a:t>Say</a:t>
            </a:r>
            <a:r>
              <a:rPr lang="en-US" dirty="0"/>
              <a:t>: Passwords are just one type of authentication that help to make sure it is really you on an account. There are many different ways that help keep others out of your accounts.</a:t>
            </a:r>
          </a:p>
        </p:txBody>
      </p:sp>
      <p:sp>
        <p:nvSpPr>
          <p:cNvPr id="4" name="Slide Number Placeholder 3"/>
          <p:cNvSpPr>
            <a:spLocks noGrp="1"/>
          </p:cNvSpPr>
          <p:nvPr>
            <p:ph type="sldNum" sz="quarter" idx="5"/>
          </p:nvPr>
        </p:nvSpPr>
        <p:spPr/>
        <p:txBody>
          <a:bodyPr/>
          <a:lstStyle/>
          <a:p>
            <a:fld id="{6E708EE7-33EB-402E-B066-5CFA778EA5E1}" type="slidenum">
              <a:rPr lang="en-US"/>
              <a:t>4</a:t>
            </a:fld>
            <a:endParaRPr lang="en-US"/>
          </a:p>
        </p:txBody>
      </p:sp>
    </p:spTree>
    <p:extLst>
      <p:ext uri="{BB962C8B-B14F-4D97-AF65-F5344CB8AC3E}">
        <p14:creationId xmlns:p14="http://schemas.microsoft.com/office/powerpoint/2010/main" val="4099032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Show </a:t>
            </a:r>
            <a:r>
              <a:rPr lang="en-US" dirty="0">
                <a:cs typeface="Calibri"/>
              </a:rPr>
              <a:t>Slide 5</a:t>
            </a:r>
          </a:p>
        </p:txBody>
      </p:sp>
      <p:sp>
        <p:nvSpPr>
          <p:cNvPr id="4" name="Slide Number Placeholder 3"/>
          <p:cNvSpPr>
            <a:spLocks noGrp="1"/>
          </p:cNvSpPr>
          <p:nvPr>
            <p:ph type="sldNum" sz="quarter" idx="5"/>
          </p:nvPr>
        </p:nvSpPr>
        <p:spPr/>
        <p:txBody>
          <a:bodyPr/>
          <a:lstStyle/>
          <a:p>
            <a:fld id="{6E708EE7-33EB-402E-B066-5CFA778EA5E1}" type="slidenum">
              <a:rPr lang="en-US"/>
              <a:t>‹#›</a:t>
            </a:fld>
            <a:endParaRPr lang="en-US"/>
          </a:p>
        </p:txBody>
      </p:sp>
    </p:spTree>
    <p:extLst>
      <p:ext uri="{BB962C8B-B14F-4D97-AF65-F5344CB8AC3E}">
        <p14:creationId xmlns:p14="http://schemas.microsoft.com/office/powerpoint/2010/main" val="2642863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5 and 6 (Side-Something you know)</a:t>
            </a:r>
          </a:p>
          <a:p>
            <a:r>
              <a:rPr lang="en-US" b="1" dirty="0"/>
              <a:t>Say</a:t>
            </a:r>
            <a:r>
              <a:rPr lang="en-US" dirty="0"/>
              <a:t>: The most common type of authentication is something-you-know. Something you know refers to something that you have committed to memory and is something that only you know. An example of something you know is a password, which is the most frequently used something-you-know authentication.</a:t>
            </a:r>
            <a:endParaRPr lang="en-US" dirty="0">
              <a:cs typeface="Calibri"/>
            </a:endParaRPr>
          </a:p>
          <a:p>
            <a:r>
              <a:rPr lang="en-US" b="1" dirty="0"/>
              <a:t>Ask</a:t>
            </a:r>
            <a:r>
              <a:rPr lang="en-US" dirty="0"/>
              <a:t>: Have you or someone that you know ever used an ATM? What was needed to use it? (Expected responses: a card and a PIN number, hint as needed. An alternative to an ATM include a checkout at a store)</a:t>
            </a:r>
            <a:endParaRPr lang="en-US" dirty="0">
              <a:cs typeface="Calibri"/>
            </a:endParaRPr>
          </a:p>
          <a:p>
            <a:r>
              <a:rPr lang="en-US" b="1" dirty="0"/>
              <a:t>Say</a:t>
            </a:r>
            <a:r>
              <a:rPr lang="en-US" dirty="0"/>
              <a:t>: A PIN is another something-you-know type of authentication. Something you know is the most common form of authentication but is also seen as a weaker form when compared to the other factors. Its strength relies on the complexity and length of the password. PINs are usually less secure than passwords because they are shorter in length. The card is an example of something-you-have.</a:t>
            </a:r>
          </a:p>
        </p:txBody>
      </p:sp>
      <p:sp>
        <p:nvSpPr>
          <p:cNvPr id="4" name="Slide Number Placeholder 3"/>
          <p:cNvSpPr>
            <a:spLocks noGrp="1"/>
          </p:cNvSpPr>
          <p:nvPr>
            <p:ph type="sldNum" sz="quarter" idx="5"/>
          </p:nvPr>
        </p:nvSpPr>
        <p:spPr/>
        <p:txBody>
          <a:bodyPr/>
          <a:lstStyle/>
          <a:p>
            <a:fld id="{6E708EE7-33EB-402E-B066-5CFA778EA5E1}" type="slidenum">
              <a:rPr lang="en-US"/>
              <a:t>6</a:t>
            </a:fld>
            <a:endParaRPr lang="en-US"/>
          </a:p>
        </p:txBody>
      </p:sp>
    </p:spTree>
    <p:extLst>
      <p:ext uri="{BB962C8B-B14F-4D97-AF65-F5344CB8AC3E}">
        <p14:creationId xmlns:p14="http://schemas.microsoft.com/office/powerpoint/2010/main" val="1448463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Show</a:t>
            </a:r>
            <a:r>
              <a:rPr lang="en-US" dirty="0">
                <a:cs typeface="Calibri"/>
              </a:rPr>
              <a:t>: Slide 7</a:t>
            </a:r>
          </a:p>
        </p:txBody>
      </p:sp>
      <p:sp>
        <p:nvSpPr>
          <p:cNvPr id="4" name="Slide Number Placeholder 3"/>
          <p:cNvSpPr>
            <a:spLocks noGrp="1"/>
          </p:cNvSpPr>
          <p:nvPr>
            <p:ph type="sldNum" sz="quarter" idx="5"/>
          </p:nvPr>
        </p:nvSpPr>
        <p:spPr/>
        <p:txBody>
          <a:bodyPr/>
          <a:lstStyle/>
          <a:p>
            <a:fld id="{6E708EE7-33EB-402E-B066-5CFA778EA5E1}" type="slidenum">
              <a:rPr lang="en-US"/>
              <a:t>‹#›</a:t>
            </a:fld>
            <a:endParaRPr lang="en-US"/>
          </a:p>
        </p:txBody>
      </p:sp>
    </p:spTree>
    <p:extLst>
      <p:ext uri="{BB962C8B-B14F-4D97-AF65-F5344CB8AC3E}">
        <p14:creationId xmlns:p14="http://schemas.microsoft.com/office/powerpoint/2010/main" val="3936039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7 and 8(Slide-Something you have)</a:t>
            </a:r>
          </a:p>
          <a:p>
            <a:r>
              <a:rPr lang="en-US" b="1" dirty="0"/>
              <a:t>Say</a:t>
            </a:r>
            <a:r>
              <a:rPr lang="en-US" dirty="0"/>
              <a:t>: The second most common type of authentication is something you have. This is something that is usually physically kept on you. An example of this is the bank cards or credit cards mentioned before.</a:t>
            </a:r>
            <a:endParaRPr lang="en-US" dirty="0">
              <a:cs typeface="Calibri"/>
            </a:endParaRPr>
          </a:p>
          <a:p>
            <a:r>
              <a:rPr lang="en-US" b="1" dirty="0"/>
              <a:t>Ask</a:t>
            </a:r>
            <a:r>
              <a:rPr lang="en-US" dirty="0"/>
              <a:t>: What other items could be used as a form of something you have authentication? (Expected responses: An ID Card or Mobile Phone App)</a:t>
            </a:r>
            <a:endParaRPr lang="en-US" dirty="0">
              <a:cs typeface="Calibri"/>
            </a:endParaRPr>
          </a:p>
          <a:p>
            <a:r>
              <a:rPr lang="en-US" b="1" dirty="0"/>
              <a:t>Say</a:t>
            </a:r>
            <a:r>
              <a:rPr lang="en-US" dirty="0"/>
              <a:t>: Something you have can be a variety of different things, which are typically more secure than something you know types of authentication. These can include single use passwords from phone apps or text messages and ID badges which can be used to gain access to buildings. While being more secure than passwords because they are physically kept on you, they can be lost or stolen.</a:t>
            </a:r>
          </a:p>
        </p:txBody>
      </p:sp>
      <p:sp>
        <p:nvSpPr>
          <p:cNvPr id="4" name="Slide Number Placeholder 3"/>
          <p:cNvSpPr>
            <a:spLocks noGrp="1"/>
          </p:cNvSpPr>
          <p:nvPr>
            <p:ph type="sldNum" sz="quarter" idx="5"/>
          </p:nvPr>
        </p:nvSpPr>
        <p:spPr/>
        <p:txBody>
          <a:bodyPr/>
          <a:lstStyle/>
          <a:p>
            <a:fld id="{6E708EE7-33EB-402E-B066-5CFA778EA5E1}" type="slidenum">
              <a:rPr lang="en-US"/>
              <a:t>8</a:t>
            </a:fld>
            <a:endParaRPr lang="en-US"/>
          </a:p>
        </p:txBody>
      </p:sp>
    </p:spTree>
    <p:extLst>
      <p:ext uri="{BB962C8B-B14F-4D97-AF65-F5344CB8AC3E}">
        <p14:creationId xmlns:p14="http://schemas.microsoft.com/office/powerpoint/2010/main" val="337522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Show</a:t>
            </a:r>
            <a:r>
              <a:rPr lang="en-US" dirty="0">
                <a:cs typeface="Calibri"/>
              </a:rPr>
              <a:t>: Slide 8</a:t>
            </a:r>
          </a:p>
        </p:txBody>
      </p:sp>
      <p:sp>
        <p:nvSpPr>
          <p:cNvPr id="4" name="Slide Number Placeholder 3"/>
          <p:cNvSpPr>
            <a:spLocks noGrp="1"/>
          </p:cNvSpPr>
          <p:nvPr>
            <p:ph type="sldNum" sz="quarter" idx="5"/>
          </p:nvPr>
        </p:nvSpPr>
        <p:spPr/>
        <p:txBody>
          <a:bodyPr/>
          <a:lstStyle/>
          <a:p>
            <a:fld id="{6E708EE7-33EB-402E-B066-5CFA778EA5E1}" type="slidenum">
              <a:rPr lang="en-US"/>
              <a:t>‹#›</a:t>
            </a:fld>
            <a:endParaRPr lang="en-US"/>
          </a:p>
        </p:txBody>
      </p:sp>
    </p:spTree>
    <p:extLst>
      <p:ext uri="{BB962C8B-B14F-4D97-AF65-F5344CB8AC3E}">
        <p14:creationId xmlns:p14="http://schemas.microsoft.com/office/powerpoint/2010/main" val="2002513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12/8/2021</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20047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12/8/2021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166012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12/8/2021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5275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12/8/2021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0887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12/8/2021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27901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12/8/2021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4831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12/8/2021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2071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12/8/2021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3366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12/8/2021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365802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12/8/2021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3215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12/8/2021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665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12/8/2021</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887977652"/>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CF29645-9C19-4631-9927-9E671B092ED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alphaModFix/>
          </a:blip>
          <a:srcRect r="25"/>
          <a:stretch/>
        </p:blipFill>
        <p:spPr>
          <a:xfrm>
            <a:off x="20" y="10"/>
            <a:ext cx="12188930" cy="6857990"/>
          </a:xfrm>
          <a:prstGeom prst="rect">
            <a:avLst/>
          </a:prstGeom>
        </p:spPr>
      </p:pic>
      <p:sp>
        <p:nvSpPr>
          <p:cNvPr id="11" name="Rectangle 10">
            <a:extLst>
              <a:ext uri="{FF2B5EF4-FFF2-40B4-BE49-F238E27FC236}">
                <a16:creationId xmlns:a16="http://schemas.microsoft.com/office/drawing/2014/main" id="{8F51725E-A483-43B2-A6F2-C44F502FE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122363"/>
            <a:ext cx="9144000" cy="3063240"/>
          </a:xfrm>
        </p:spPr>
        <p:txBody>
          <a:bodyPr>
            <a:normAutofit/>
          </a:bodyPr>
          <a:lstStyle/>
          <a:p>
            <a:pPr algn="ctr"/>
            <a:r>
              <a:rPr lang="en-US" sz="10800">
                <a:solidFill>
                  <a:schemeClr val="bg1"/>
                </a:solidFill>
                <a:cs typeface="Calibri Light"/>
              </a:rPr>
              <a:t>Authentication</a:t>
            </a:r>
            <a:endParaRPr lang="en-US" sz="10800">
              <a:solidFill>
                <a:schemeClr val="bg1"/>
              </a:solidFill>
            </a:endParaRPr>
          </a:p>
        </p:txBody>
      </p:sp>
      <p:sp>
        <p:nvSpPr>
          <p:cNvPr id="3" name="Subtitle 2"/>
          <p:cNvSpPr>
            <a:spLocks noGrp="1"/>
          </p:cNvSpPr>
          <p:nvPr>
            <p:ph type="subTitle" idx="1"/>
          </p:nvPr>
        </p:nvSpPr>
        <p:spPr>
          <a:xfrm>
            <a:off x="1527048" y="4599432"/>
            <a:ext cx="9144000" cy="1536192"/>
          </a:xfrm>
        </p:spPr>
        <p:txBody>
          <a:bodyPr vert="horz" lIns="91440" tIns="45720" rIns="91440" bIns="45720" rtlCol="0" anchor="t">
            <a:normAutofit/>
          </a:bodyPr>
          <a:lstStyle/>
          <a:p>
            <a:pPr algn="ctr"/>
            <a:r>
              <a:rPr lang="en-US" sz="3200">
                <a:solidFill>
                  <a:schemeClr val="bg1"/>
                </a:solidFill>
              </a:rPr>
              <a:t>Multifactor Authentication</a:t>
            </a:r>
          </a:p>
        </p:txBody>
      </p:sp>
      <p:sp>
        <p:nvSpPr>
          <p:cNvPr id="13"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70" name="Rectangle 68">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0">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46B4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F195B8-4A71-4E86-9500-523EF99615E9}"/>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a:solidFill>
                  <a:srgbClr val="FFFFFF"/>
                </a:solidFill>
              </a:rPr>
              <a:t>What is something you are?</a:t>
            </a:r>
          </a:p>
        </p:txBody>
      </p:sp>
      <p:sp>
        <p:nvSpPr>
          <p:cNvPr id="3" name="Text Placeholder 2">
            <a:extLst>
              <a:ext uri="{FF2B5EF4-FFF2-40B4-BE49-F238E27FC236}">
                <a16:creationId xmlns:a16="http://schemas.microsoft.com/office/drawing/2014/main" id="{C47FA509-29EE-4EA6-9449-F336C346CED9}"/>
              </a:ext>
            </a:extLst>
          </p:cNvPr>
          <p:cNvSpPr>
            <a:spLocks noGrp="1"/>
          </p:cNvSpPr>
          <p:nvPr>
            <p:ph type="body" idx="1"/>
          </p:nvPr>
        </p:nvSpPr>
        <p:spPr>
          <a:xfrm>
            <a:off x="2895601" y="1900826"/>
            <a:ext cx="6396204" cy="662542"/>
          </a:xfrm>
        </p:spPr>
        <p:txBody>
          <a:bodyPr vert="horz" lIns="91440" tIns="45720" rIns="91440" bIns="45720" rtlCol="0" anchor="ctr">
            <a:normAutofit/>
          </a:bodyPr>
          <a:lstStyle/>
          <a:p>
            <a:pPr algn="ctr"/>
            <a:r>
              <a:rPr lang="en-US" sz="2400">
                <a:solidFill>
                  <a:srgbClr val="FFFFFF"/>
                </a:solidFill>
              </a:rPr>
              <a:t>A physical trait that relates only to you, such as a fingerprint or your eyes. </a:t>
            </a:r>
          </a:p>
        </p:txBody>
      </p:sp>
      <p:sp>
        <p:nvSpPr>
          <p:cNvPr id="74" name="Rectangle 7">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17" descr="Finger Print">
            <a:extLst>
              <a:ext uri="{FF2B5EF4-FFF2-40B4-BE49-F238E27FC236}">
                <a16:creationId xmlns:a16="http://schemas.microsoft.com/office/drawing/2014/main" id="{3906E0E5-DC1D-42A0-9D6B-986BFCA195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84707" y="3067050"/>
            <a:ext cx="3019537" cy="3019537"/>
          </a:xfrm>
          <a:prstGeom prst="rect">
            <a:avLst/>
          </a:prstGeom>
        </p:spPr>
      </p:pic>
    </p:spTree>
    <p:extLst>
      <p:ext uri="{BB962C8B-B14F-4D97-AF65-F5344CB8AC3E}">
        <p14:creationId xmlns:p14="http://schemas.microsoft.com/office/powerpoint/2010/main" val="2834466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C93C6-220A-441D-8456-0645C5271E59}"/>
              </a:ext>
            </a:extLst>
          </p:cNvPr>
          <p:cNvSpPr>
            <a:spLocks noGrp="1"/>
          </p:cNvSpPr>
          <p:nvPr>
            <p:ph type="title"/>
          </p:nvPr>
        </p:nvSpPr>
        <p:spPr>
          <a:xfrm>
            <a:off x="638882" y="3577456"/>
            <a:ext cx="10909640" cy="1687814"/>
          </a:xfrm>
        </p:spPr>
        <p:txBody>
          <a:bodyPr vert="horz" lIns="91440" tIns="45720" rIns="91440" bIns="45720" rtlCol="0" anchor="b">
            <a:normAutofit/>
          </a:bodyPr>
          <a:lstStyle/>
          <a:p>
            <a:pPr algn="ctr"/>
            <a:r>
              <a:rPr lang="en-US" sz="10000"/>
              <a:t>Somewhere You are</a:t>
            </a:r>
          </a:p>
        </p:txBody>
      </p:sp>
      <p:sp>
        <p:nvSpPr>
          <p:cNvPr id="3" name="Content Placeholder 2">
            <a:extLst>
              <a:ext uri="{FF2B5EF4-FFF2-40B4-BE49-F238E27FC236}">
                <a16:creationId xmlns:a16="http://schemas.microsoft.com/office/drawing/2014/main" id="{DEEC11C1-F923-4B16-A176-3FA81B01613F}"/>
              </a:ext>
            </a:extLst>
          </p:cNvPr>
          <p:cNvSpPr>
            <a:spLocks noGrp="1"/>
          </p:cNvSpPr>
          <p:nvPr>
            <p:ph type="body" idx="1"/>
          </p:nvPr>
        </p:nvSpPr>
        <p:spPr>
          <a:xfrm>
            <a:off x="638881" y="5660607"/>
            <a:ext cx="10909643" cy="552659"/>
          </a:xfrm>
        </p:spPr>
        <p:txBody>
          <a:bodyPr vert="horz" lIns="91440" tIns="45720" rIns="91440" bIns="45720" rtlCol="0" anchor="t">
            <a:normAutofit/>
          </a:bodyPr>
          <a:lstStyle/>
          <a:p>
            <a:pPr algn="ctr"/>
            <a:endParaRPr lang="en-US" sz="2400">
              <a:solidFill>
                <a:schemeClr val="tx1"/>
              </a:solidFill>
            </a:endParaRPr>
          </a:p>
        </p:txBody>
      </p:sp>
      <p:pic>
        <p:nvPicPr>
          <p:cNvPr id="7" name="Graphic 6" descr="Earth globe: Americas with solid fill">
            <a:extLst>
              <a:ext uri="{FF2B5EF4-FFF2-40B4-BE49-F238E27FC236}">
                <a16:creationId xmlns:a16="http://schemas.microsoft.com/office/drawing/2014/main" id="{E60E1BBD-2969-464D-8FAD-41623BC184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9265" y="591670"/>
            <a:ext cx="2688873" cy="2688873"/>
          </a:xfrm>
          <a:prstGeom prst="rect">
            <a:avLst/>
          </a:prstGeom>
        </p:spPr>
      </p:pic>
      <p:sp>
        <p:nvSpPr>
          <p:cNvPr id="14"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rgbClr val="46B47E"/>
          </a:solidFill>
          <a:ln w="38100" cap="rnd">
            <a:solidFill>
              <a:srgbClr val="46B47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18"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20"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Tree>
    <p:extLst>
      <p:ext uri="{BB962C8B-B14F-4D97-AF65-F5344CB8AC3E}">
        <p14:creationId xmlns:p14="http://schemas.microsoft.com/office/powerpoint/2010/main" val="1424146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3" name="Rectangle 22">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rgbClr val="46B47E"/>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93C36385-5CB2-4427-BB38-062E783A3B09}"/>
              </a:ext>
            </a:extLst>
          </p:cNvPr>
          <p:cNvSpPr>
            <a:spLocks noGrp="1"/>
          </p:cNvSpPr>
          <p:nvPr>
            <p:ph type="title"/>
          </p:nvPr>
        </p:nvSpPr>
        <p:spPr>
          <a:xfrm>
            <a:off x="5622061" y="762538"/>
            <a:ext cx="5649349" cy="3199862"/>
          </a:xfrm>
        </p:spPr>
        <p:txBody>
          <a:bodyPr vert="horz" lIns="91440" tIns="45720" rIns="91440" bIns="45720" rtlCol="0" anchor="b">
            <a:normAutofit/>
          </a:bodyPr>
          <a:lstStyle/>
          <a:p>
            <a:pPr>
              <a:lnSpc>
                <a:spcPct val="90000"/>
              </a:lnSpc>
            </a:pPr>
            <a:r>
              <a:rPr lang="en-US" sz="7400">
                <a:solidFill>
                  <a:srgbClr val="FBF9F6"/>
                </a:solidFill>
              </a:rPr>
              <a:t>What is Somewhere </a:t>
            </a:r>
            <a:r>
              <a:rPr lang="en-US" sz="7400" dirty="0">
                <a:solidFill>
                  <a:srgbClr val="FBF9F6"/>
                </a:solidFill>
              </a:rPr>
              <a:t>you are?</a:t>
            </a:r>
          </a:p>
        </p:txBody>
      </p:sp>
      <p:sp>
        <p:nvSpPr>
          <p:cNvPr id="3" name="Text Placeholder 2">
            <a:extLst>
              <a:ext uri="{FF2B5EF4-FFF2-40B4-BE49-F238E27FC236}">
                <a16:creationId xmlns:a16="http://schemas.microsoft.com/office/drawing/2014/main" id="{8B691F1C-0184-4419-879A-468F65AF8D11}"/>
              </a:ext>
            </a:extLst>
          </p:cNvPr>
          <p:cNvSpPr>
            <a:spLocks noGrp="1"/>
          </p:cNvSpPr>
          <p:nvPr>
            <p:ph type="body" idx="1"/>
          </p:nvPr>
        </p:nvSpPr>
        <p:spPr>
          <a:xfrm>
            <a:off x="5622061" y="4312561"/>
            <a:ext cx="5649349" cy="1687815"/>
          </a:xfrm>
        </p:spPr>
        <p:txBody>
          <a:bodyPr vert="horz" lIns="91440" tIns="45720" rIns="91440" bIns="45720" rtlCol="0" anchor="t">
            <a:normAutofit fontScale="92500"/>
          </a:bodyPr>
          <a:lstStyle/>
          <a:p>
            <a:r>
              <a:rPr lang="en-US" sz="3600" dirty="0">
                <a:solidFill>
                  <a:srgbClr val="FBF9F6"/>
                </a:solidFill>
              </a:rPr>
              <a:t>When a location is used for authentication, such as unlocking a phone when at home at a certain spot. </a:t>
            </a:r>
          </a:p>
        </p:txBody>
      </p:sp>
      <p:pic>
        <p:nvPicPr>
          <p:cNvPr id="18" name="Graphic 17" descr="Unlock">
            <a:extLst>
              <a:ext uri="{FF2B5EF4-FFF2-40B4-BE49-F238E27FC236}">
                <a16:creationId xmlns:a16="http://schemas.microsoft.com/office/drawing/2014/main" id="{B5D6D078-E274-42FE-89A7-5CFE183C05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4988" y="1744515"/>
            <a:ext cx="3368969" cy="3368969"/>
          </a:xfrm>
          <a:prstGeom prst="rect">
            <a:avLst/>
          </a:prstGeom>
        </p:spPr>
      </p:pic>
      <p:sp>
        <p:nvSpPr>
          <p:cNvPr id="27" name="Rectangle 6">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7682" y="4043302"/>
            <a:ext cx="5303520" cy="27432"/>
          </a:xfrm>
          <a:custGeom>
            <a:avLst/>
            <a:gdLst>
              <a:gd name="connsiteX0" fmla="*/ 0 w 5303520"/>
              <a:gd name="connsiteY0" fmla="*/ 0 h 27432"/>
              <a:gd name="connsiteX1" fmla="*/ 556870 w 5303520"/>
              <a:gd name="connsiteY1" fmla="*/ 0 h 27432"/>
              <a:gd name="connsiteX2" fmla="*/ 1272845 w 5303520"/>
              <a:gd name="connsiteY2" fmla="*/ 0 h 27432"/>
              <a:gd name="connsiteX3" fmla="*/ 1882750 w 5303520"/>
              <a:gd name="connsiteY3" fmla="*/ 0 h 27432"/>
              <a:gd name="connsiteX4" fmla="*/ 2439619 w 5303520"/>
              <a:gd name="connsiteY4" fmla="*/ 0 h 27432"/>
              <a:gd name="connsiteX5" fmla="*/ 3155594 w 5303520"/>
              <a:gd name="connsiteY5" fmla="*/ 0 h 27432"/>
              <a:gd name="connsiteX6" fmla="*/ 3818534 w 5303520"/>
              <a:gd name="connsiteY6" fmla="*/ 0 h 27432"/>
              <a:gd name="connsiteX7" fmla="*/ 4481474 w 5303520"/>
              <a:gd name="connsiteY7" fmla="*/ 0 h 27432"/>
              <a:gd name="connsiteX8" fmla="*/ 5303520 w 5303520"/>
              <a:gd name="connsiteY8" fmla="*/ 0 h 27432"/>
              <a:gd name="connsiteX9" fmla="*/ 5303520 w 5303520"/>
              <a:gd name="connsiteY9" fmla="*/ 27432 h 27432"/>
              <a:gd name="connsiteX10" fmla="*/ 4746650 w 5303520"/>
              <a:gd name="connsiteY10" fmla="*/ 27432 h 27432"/>
              <a:gd name="connsiteX11" fmla="*/ 4242816 w 5303520"/>
              <a:gd name="connsiteY11" fmla="*/ 27432 h 27432"/>
              <a:gd name="connsiteX12" fmla="*/ 3526841 w 5303520"/>
              <a:gd name="connsiteY12" fmla="*/ 27432 h 27432"/>
              <a:gd name="connsiteX13" fmla="*/ 2969971 w 5303520"/>
              <a:gd name="connsiteY13" fmla="*/ 27432 h 27432"/>
              <a:gd name="connsiteX14" fmla="*/ 2253996 w 5303520"/>
              <a:gd name="connsiteY14" fmla="*/ 27432 h 27432"/>
              <a:gd name="connsiteX15" fmla="*/ 1484986 w 5303520"/>
              <a:gd name="connsiteY15" fmla="*/ 27432 h 27432"/>
              <a:gd name="connsiteX16" fmla="*/ 875081 w 5303520"/>
              <a:gd name="connsiteY16" fmla="*/ 27432 h 27432"/>
              <a:gd name="connsiteX17" fmla="*/ 0 w 5303520"/>
              <a:gd name="connsiteY17" fmla="*/ 27432 h 27432"/>
              <a:gd name="connsiteX18" fmla="*/ 0 w 530352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03520" h="27432" fill="none" extrusionOk="0">
                <a:moveTo>
                  <a:pt x="0" y="0"/>
                </a:moveTo>
                <a:cubicBezTo>
                  <a:pt x="191807" y="-19560"/>
                  <a:pt x="373092" y="14032"/>
                  <a:pt x="556870" y="0"/>
                </a:cubicBezTo>
                <a:cubicBezTo>
                  <a:pt x="740648" y="-14032"/>
                  <a:pt x="1109645" y="5886"/>
                  <a:pt x="1272845" y="0"/>
                </a:cubicBezTo>
                <a:cubicBezTo>
                  <a:pt x="1436045" y="-5886"/>
                  <a:pt x="1723352" y="-21940"/>
                  <a:pt x="1882750" y="0"/>
                </a:cubicBezTo>
                <a:cubicBezTo>
                  <a:pt x="2042148" y="21940"/>
                  <a:pt x="2308812" y="-23394"/>
                  <a:pt x="2439619" y="0"/>
                </a:cubicBezTo>
                <a:cubicBezTo>
                  <a:pt x="2570426" y="23394"/>
                  <a:pt x="2936980" y="-3315"/>
                  <a:pt x="3155594" y="0"/>
                </a:cubicBezTo>
                <a:cubicBezTo>
                  <a:pt x="3374208" y="3315"/>
                  <a:pt x="3528026" y="24519"/>
                  <a:pt x="3818534" y="0"/>
                </a:cubicBezTo>
                <a:cubicBezTo>
                  <a:pt x="4109042" y="-24519"/>
                  <a:pt x="4161759" y="-18720"/>
                  <a:pt x="4481474" y="0"/>
                </a:cubicBezTo>
                <a:cubicBezTo>
                  <a:pt x="4801189" y="18720"/>
                  <a:pt x="5011126" y="27308"/>
                  <a:pt x="5303520" y="0"/>
                </a:cubicBezTo>
                <a:cubicBezTo>
                  <a:pt x="5303593" y="13343"/>
                  <a:pt x="5303797" y="14402"/>
                  <a:pt x="5303520" y="27432"/>
                </a:cubicBezTo>
                <a:cubicBezTo>
                  <a:pt x="5132450" y="9645"/>
                  <a:pt x="4953391" y="27858"/>
                  <a:pt x="4746650" y="27432"/>
                </a:cubicBezTo>
                <a:cubicBezTo>
                  <a:pt x="4539909" y="27007"/>
                  <a:pt x="4361261" y="16312"/>
                  <a:pt x="4242816" y="27432"/>
                </a:cubicBezTo>
                <a:cubicBezTo>
                  <a:pt x="4124371" y="38552"/>
                  <a:pt x="3754907" y="30170"/>
                  <a:pt x="3526841" y="27432"/>
                </a:cubicBezTo>
                <a:cubicBezTo>
                  <a:pt x="3298775" y="24694"/>
                  <a:pt x="3164473" y="13057"/>
                  <a:pt x="2969971" y="27432"/>
                </a:cubicBezTo>
                <a:cubicBezTo>
                  <a:pt x="2775469" y="41808"/>
                  <a:pt x="2608536" y="11194"/>
                  <a:pt x="2253996" y="27432"/>
                </a:cubicBezTo>
                <a:cubicBezTo>
                  <a:pt x="1899456" y="43670"/>
                  <a:pt x="1752044" y="37933"/>
                  <a:pt x="1484986" y="27432"/>
                </a:cubicBezTo>
                <a:cubicBezTo>
                  <a:pt x="1217928" y="16932"/>
                  <a:pt x="1060609" y="4360"/>
                  <a:pt x="875081" y="27432"/>
                </a:cubicBezTo>
                <a:cubicBezTo>
                  <a:pt x="689553" y="50504"/>
                  <a:pt x="188846" y="34372"/>
                  <a:pt x="0" y="27432"/>
                </a:cubicBezTo>
                <a:cubicBezTo>
                  <a:pt x="-1027" y="16774"/>
                  <a:pt x="589" y="8401"/>
                  <a:pt x="0" y="0"/>
                </a:cubicBezTo>
                <a:close/>
              </a:path>
              <a:path w="5303520" h="27432" stroke="0" extrusionOk="0">
                <a:moveTo>
                  <a:pt x="0" y="0"/>
                </a:moveTo>
                <a:cubicBezTo>
                  <a:pt x="181149" y="2038"/>
                  <a:pt x="442175" y="-27591"/>
                  <a:pt x="609905" y="0"/>
                </a:cubicBezTo>
                <a:cubicBezTo>
                  <a:pt x="777636" y="27591"/>
                  <a:pt x="947554" y="-24271"/>
                  <a:pt x="1113739" y="0"/>
                </a:cubicBezTo>
                <a:cubicBezTo>
                  <a:pt x="1279924" y="24271"/>
                  <a:pt x="1721318" y="-30891"/>
                  <a:pt x="1882750" y="0"/>
                </a:cubicBezTo>
                <a:cubicBezTo>
                  <a:pt x="2044182" y="30891"/>
                  <a:pt x="2270822" y="-14002"/>
                  <a:pt x="2492654" y="0"/>
                </a:cubicBezTo>
                <a:cubicBezTo>
                  <a:pt x="2714486" y="14002"/>
                  <a:pt x="2822632" y="27292"/>
                  <a:pt x="3102559" y="0"/>
                </a:cubicBezTo>
                <a:cubicBezTo>
                  <a:pt x="3382487" y="-27292"/>
                  <a:pt x="3489743" y="-31235"/>
                  <a:pt x="3871570" y="0"/>
                </a:cubicBezTo>
                <a:cubicBezTo>
                  <a:pt x="4253397" y="31235"/>
                  <a:pt x="4301475" y="22800"/>
                  <a:pt x="4428439" y="0"/>
                </a:cubicBezTo>
                <a:cubicBezTo>
                  <a:pt x="4555403" y="-22800"/>
                  <a:pt x="5018410" y="43534"/>
                  <a:pt x="5303520" y="0"/>
                </a:cubicBezTo>
                <a:cubicBezTo>
                  <a:pt x="5303295" y="13080"/>
                  <a:pt x="5304172" y="14823"/>
                  <a:pt x="5303520" y="27432"/>
                </a:cubicBezTo>
                <a:cubicBezTo>
                  <a:pt x="5082751" y="27600"/>
                  <a:pt x="4993374" y="33244"/>
                  <a:pt x="4746650" y="27432"/>
                </a:cubicBezTo>
                <a:cubicBezTo>
                  <a:pt x="4499926" y="21621"/>
                  <a:pt x="4368648" y="1957"/>
                  <a:pt x="4083710" y="27432"/>
                </a:cubicBezTo>
                <a:cubicBezTo>
                  <a:pt x="3798772" y="52907"/>
                  <a:pt x="3729434" y="14645"/>
                  <a:pt x="3473806" y="27432"/>
                </a:cubicBezTo>
                <a:cubicBezTo>
                  <a:pt x="3218178" y="40219"/>
                  <a:pt x="3056855" y="39147"/>
                  <a:pt x="2704795" y="27432"/>
                </a:cubicBezTo>
                <a:cubicBezTo>
                  <a:pt x="2352735" y="15717"/>
                  <a:pt x="2319447" y="38401"/>
                  <a:pt x="1935785" y="27432"/>
                </a:cubicBezTo>
                <a:cubicBezTo>
                  <a:pt x="1552123" y="16464"/>
                  <a:pt x="1532619" y="8678"/>
                  <a:pt x="1378915" y="27432"/>
                </a:cubicBezTo>
                <a:cubicBezTo>
                  <a:pt x="1225211" y="46187"/>
                  <a:pt x="1038692" y="43452"/>
                  <a:pt x="715975" y="27432"/>
                </a:cubicBezTo>
                <a:cubicBezTo>
                  <a:pt x="393258" y="11412"/>
                  <a:pt x="303768" y="36088"/>
                  <a:pt x="0" y="27432"/>
                </a:cubicBezTo>
                <a:cubicBezTo>
                  <a:pt x="151" y="17585"/>
                  <a:pt x="-198" y="13251"/>
                  <a:pt x="0" y="0"/>
                </a:cubicBezTo>
                <a:close/>
              </a:path>
            </a:pathLst>
          </a:custGeom>
          <a:solidFill>
            <a:srgbClr val="FBF9F6"/>
          </a:solidFill>
          <a:ln w="41275" cap="rnd">
            <a:solidFill>
              <a:srgbClr val="FBF9F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5817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C93C6-220A-441D-8456-0645C5271E59}"/>
              </a:ext>
            </a:extLst>
          </p:cNvPr>
          <p:cNvSpPr>
            <a:spLocks noGrp="1"/>
          </p:cNvSpPr>
          <p:nvPr>
            <p:ph type="title"/>
          </p:nvPr>
        </p:nvSpPr>
        <p:spPr>
          <a:xfrm>
            <a:off x="638882" y="3577456"/>
            <a:ext cx="10909640" cy="1687814"/>
          </a:xfrm>
        </p:spPr>
        <p:txBody>
          <a:bodyPr vert="horz" lIns="91440" tIns="45720" rIns="91440" bIns="45720" rtlCol="0" anchor="b">
            <a:normAutofit/>
          </a:bodyPr>
          <a:lstStyle/>
          <a:p>
            <a:pPr algn="ctr"/>
            <a:r>
              <a:rPr lang="en-US" sz="10000"/>
              <a:t>Something You Do</a:t>
            </a:r>
          </a:p>
        </p:txBody>
      </p:sp>
      <p:sp>
        <p:nvSpPr>
          <p:cNvPr id="3" name="Content Placeholder 2">
            <a:extLst>
              <a:ext uri="{FF2B5EF4-FFF2-40B4-BE49-F238E27FC236}">
                <a16:creationId xmlns:a16="http://schemas.microsoft.com/office/drawing/2014/main" id="{DEEC11C1-F923-4B16-A176-3FA81B01613F}"/>
              </a:ext>
            </a:extLst>
          </p:cNvPr>
          <p:cNvSpPr>
            <a:spLocks noGrp="1"/>
          </p:cNvSpPr>
          <p:nvPr>
            <p:ph type="body" idx="1"/>
          </p:nvPr>
        </p:nvSpPr>
        <p:spPr>
          <a:xfrm>
            <a:off x="638881" y="5660607"/>
            <a:ext cx="10909643" cy="552659"/>
          </a:xfrm>
        </p:spPr>
        <p:txBody>
          <a:bodyPr vert="horz" lIns="91440" tIns="45720" rIns="91440" bIns="45720" rtlCol="0" anchor="t">
            <a:normAutofit/>
          </a:bodyPr>
          <a:lstStyle/>
          <a:p>
            <a:pPr algn="ctr"/>
            <a:endParaRPr lang="en-US" sz="2400">
              <a:solidFill>
                <a:schemeClr val="tx1"/>
              </a:solidFill>
            </a:endParaRPr>
          </a:p>
        </p:txBody>
      </p:sp>
      <p:pic>
        <p:nvPicPr>
          <p:cNvPr id="7" name="Graphic 6" descr="Signature with solid fill">
            <a:extLst>
              <a:ext uri="{FF2B5EF4-FFF2-40B4-BE49-F238E27FC236}">
                <a16:creationId xmlns:a16="http://schemas.microsoft.com/office/drawing/2014/main" id="{E60E1BBD-2969-464D-8FAD-41623BC184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9265" y="591670"/>
            <a:ext cx="2688873" cy="2688873"/>
          </a:xfrm>
          <a:prstGeom prst="rect">
            <a:avLst/>
          </a:prstGeom>
        </p:spPr>
      </p:pic>
      <p:sp>
        <p:nvSpPr>
          <p:cNvPr id="14"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rgbClr val="46B47E"/>
          </a:solidFill>
          <a:ln w="38100" cap="rnd">
            <a:solidFill>
              <a:srgbClr val="46B47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18"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20"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Tree>
    <p:extLst>
      <p:ext uri="{BB962C8B-B14F-4D97-AF65-F5344CB8AC3E}">
        <p14:creationId xmlns:p14="http://schemas.microsoft.com/office/powerpoint/2010/main" val="437995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2" name="Rectangle 31">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rgbClr val="46B47E"/>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077A4114-E572-4ABF-898D-3D071019CF4F}"/>
              </a:ext>
            </a:extLst>
          </p:cNvPr>
          <p:cNvSpPr>
            <a:spLocks noGrp="1"/>
          </p:cNvSpPr>
          <p:nvPr>
            <p:ph type="title"/>
          </p:nvPr>
        </p:nvSpPr>
        <p:spPr>
          <a:xfrm>
            <a:off x="5622061" y="762538"/>
            <a:ext cx="5649349" cy="3199862"/>
          </a:xfrm>
        </p:spPr>
        <p:txBody>
          <a:bodyPr vert="horz" lIns="91440" tIns="45720" rIns="91440" bIns="45720" rtlCol="0" anchor="b">
            <a:normAutofit/>
          </a:bodyPr>
          <a:lstStyle/>
          <a:p>
            <a:r>
              <a:rPr lang="en-US">
                <a:solidFill>
                  <a:srgbClr val="FBF9F6"/>
                </a:solidFill>
              </a:rPr>
              <a:t>What is something you do?</a:t>
            </a:r>
          </a:p>
        </p:txBody>
      </p:sp>
      <p:sp>
        <p:nvSpPr>
          <p:cNvPr id="3" name="Text Placeholder 2">
            <a:extLst>
              <a:ext uri="{FF2B5EF4-FFF2-40B4-BE49-F238E27FC236}">
                <a16:creationId xmlns:a16="http://schemas.microsoft.com/office/drawing/2014/main" id="{2F8C76F6-2B7D-4449-96CD-454DF2EC0DD0}"/>
              </a:ext>
            </a:extLst>
          </p:cNvPr>
          <p:cNvSpPr>
            <a:spLocks noGrp="1"/>
          </p:cNvSpPr>
          <p:nvPr>
            <p:ph type="body" idx="1"/>
          </p:nvPr>
        </p:nvSpPr>
        <p:spPr>
          <a:xfrm>
            <a:off x="5622061" y="4312561"/>
            <a:ext cx="5649349" cy="1687815"/>
          </a:xfrm>
        </p:spPr>
        <p:txBody>
          <a:bodyPr vert="horz" lIns="91440" tIns="45720" rIns="91440" bIns="45720" rtlCol="0" anchor="t">
            <a:normAutofit/>
          </a:bodyPr>
          <a:lstStyle/>
          <a:p>
            <a:r>
              <a:rPr lang="en-US" sz="3600">
                <a:solidFill>
                  <a:srgbClr val="FBF9F6"/>
                </a:solidFill>
              </a:rPr>
              <a:t>A particular behavior that only you do, such as a routine you have. </a:t>
            </a:r>
          </a:p>
        </p:txBody>
      </p:sp>
      <p:pic>
        <p:nvPicPr>
          <p:cNvPr id="18" name="Graphic 17" descr="Gymnast - Floor Routine">
            <a:extLst>
              <a:ext uri="{FF2B5EF4-FFF2-40B4-BE49-F238E27FC236}">
                <a16:creationId xmlns:a16="http://schemas.microsoft.com/office/drawing/2014/main" id="{922AA707-32FE-4173-9CF0-BEB2B7808F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4988" y="1744515"/>
            <a:ext cx="3368969" cy="3368969"/>
          </a:xfrm>
          <a:prstGeom prst="rect">
            <a:avLst/>
          </a:prstGeom>
        </p:spPr>
      </p:pic>
      <p:sp>
        <p:nvSpPr>
          <p:cNvPr id="36" name="Rectangle 6">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7682" y="4043302"/>
            <a:ext cx="5303520" cy="27432"/>
          </a:xfrm>
          <a:custGeom>
            <a:avLst/>
            <a:gdLst>
              <a:gd name="connsiteX0" fmla="*/ 0 w 5303520"/>
              <a:gd name="connsiteY0" fmla="*/ 0 h 27432"/>
              <a:gd name="connsiteX1" fmla="*/ 556870 w 5303520"/>
              <a:gd name="connsiteY1" fmla="*/ 0 h 27432"/>
              <a:gd name="connsiteX2" fmla="*/ 1272845 w 5303520"/>
              <a:gd name="connsiteY2" fmla="*/ 0 h 27432"/>
              <a:gd name="connsiteX3" fmla="*/ 1882750 w 5303520"/>
              <a:gd name="connsiteY3" fmla="*/ 0 h 27432"/>
              <a:gd name="connsiteX4" fmla="*/ 2439619 w 5303520"/>
              <a:gd name="connsiteY4" fmla="*/ 0 h 27432"/>
              <a:gd name="connsiteX5" fmla="*/ 3155594 w 5303520"/>
              <a:gd name="connsiteY5" fmla="*/ 0 h 27432"/>
              <a:gd name="connsiteX6" fmla="*/ 3818534 w 5303520"/>
              <a:gd name="connsiteY6" fmla="*/ 0 h 27432"/>
              <a:gd name="connsiteX7" fmla="*/ 4481474 w 5303520"/>
              <a:gd name="connsiteY7" fmla="*/ 0 h 27432"/>
              <a:gd name="connsiteX8" fmla="*/ 5303520 w 5303520"/>
              <a:gd name="connsiteY8" fmla="*/ 0 h 27432"/>
              <a:gd name="connsiteX9" fmla="*/ 5303520 w 5303520"/>
              <a:gd name="connsiteY9" fmla="*/ 27432 h 27432"/>
              <a:gd name="connsiteX10" fmla="*/ 4746650 w 5303520"/>
              <a:gd name="connsiteY10" fmla="*/ 27432 h 27432"/>
              <a:gd name="connsiteX11" fmla="*/ 4242816 w 5303520"/>
              <a:gd name="connsiteY11" fmla="*/ 27432 h 27432"/>
              <a:gd name="connsiteX12" fmla="*/ 3526841 w 5303520"/>
              <a:gd name="connsiteY12" fmla="*/ 27432 h 27432"/>
              <a:gd name="connsiteX13" fmla="*/ 2969971 w 5303520"/>
              <a:gd name="connsiteY13" fmla="*/ 27432 h 27432"/>
              <a:gd name="connsiteX14" fmla="*/ 2253996 w 5303520"/>
              <a:gd name="connsiteY14" fmla="*/ 27432 h 27432"/>
              <a:gd name="connsiteX15" fmla="*/ 1484986 w 5303520"/>
              <a:gd name="connsiteY15" fmla="*/ 27432 h 27432"/>
              <a:gd name="connsiteX16" fmla="*/ 875081 w 5303520"/>
              <a:gd name="connsiteY16" fmla="*/ 27432 h 27432"/>
              <a:gd name="connsiteX17" fmla="*/ 0 w 5303520"/>
              <a:gd name="connsiteY17" fmla="*/ 27432 h 27432"/>
              <a:gd name="connsiteX18" fmla="*/ 0 w 530352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03520" h="27432" fill="none" extrusionOk="0">
                <a:moveTo>
                  <a:pt x="0" y="0"/>
                </a:moveTo>
                <a:cubicBezTo>
                  <a:pt x="191807" y="-19560"/>
                  <a:pt x="373092" y="14032"/>
                  <a:pt x="556870" y="0"/>
                </a:cubicBezTo>
                <a:cubicBezTo>
                  <a:pt x="740648" y="-14032"/>
                  <a:pt x="1109645" y="5886"/>
                  <a:pt x="1272845" y="0"/>
                </a:cubicBezTo>
                <a:cubicBezTo>
                  <a:pt x="1436045" y="-5886"/>
                  <a:pt x="1723352" y="-21940"/>
                  <a:pt x="1882750" y="0"/>
                </a:cubicBezTo>
                <a:cubicBezTo>
                  <a:pt x="2042148" y="21940"/>
                  <a:pt x="2308812" y="-23394"/>
                  <a:pt x="2439619" y="0"/>
                </a:cubicBezTo>
                <a:cubicBezTo>
                  <a:pt x="2570426" y="23394"/>
                  <a:pt x="2936980" y="-3315"/>
                  <a:pt x="3155594" y="0"/>
                </a:cubicBezTo>
                <a:cubicBezTo>
                  <a:pt x="3374208" y="3315"/>
                  <a:pt x="3528026" y="24519"/>
                  <a:pt x="3818534" y="0"/>
                </a:cubicBezTo>
                <a:cubicBezTo>
                  <a:pt x="4109042" y="-24519"/>
                  <a:pt x="4161759" y="-18720"/>
                  <a:pt x="4481474" y="0"/>
                </a:cubicBezTo>
                <a:cubicBezTo>
                  <a:pt x="4801189" y="18720"/>
                  <a:pt x="5011126" y="27308"/>
                  <a:pt x="5303520" y="0"/>
                </a:cubicBezTo>
                <a:cubicBezTo>
                  <a:pt x="5303593" y="13343"/>
                  <a:pt x="5303797" y="14402"/>
                  <a:pt x="5303520" y="27432"/>
                </a:cubicBezTo>
                <a:cubicBezTo>
                  <a:pt x="5132450" y="9645"/>
                  <a:pt x="4953391" y="27858"/>
                  <a:pt x="4746650" y="27432"/>
                </a:cubicBezTo>
                <a:cubicBezTo>
                  <a:pt x="4539909" y="27007"/>
                  <a:pt x="4361261" y="16312"/>
                  <a:pt x="4242816" y="27432"/>
                </a:cubicBezTo>
                <a:cubicBezTo>
                  <a:pt x="4124371" y="38552"/>
                  <a:pt x="3754907" y="30170"/>
                  <a:pt x="3526841" y="27432"/>
                </a:cubicBezTo>
                <a:cubicBezTo>
                  <a:pt x="3298775" y="24694"/>
                  <a:pt x="3164473" y="13057"/>
                  <a:pt x="2969971" y="27432"/>
                </a:cubicBezTo>
                <a:cubicBezTo>
                  <a:pt x="2775469" y="41808"/>
                  <a:pt x="2608536" y="11194"/>
                  <a:pt x="2253996" y="27432"/>
                </a:cubicBezTo>
                <a:cubicBezTo>
                  <a:pt x="1899456" y="43670"/>
                  <a:pt x="1752044" y="37933"/>
                  <a:pt x="1484986" y="27432"/>
                </a:cubicBezTo>
                <a:cubicBezTo>
                  <a:pt x="1217928" y="16932"/>
                  <a:pt x="1060609" y="4360"/>
                  <a:pt x="875081" y="27432"/>
                </a:cubicBezTo>
                <a:cubicBezTo>
                  <a:pt x="689553" y="50504"/>
                  <a:pt x="188846" y="34372"/>
                  <a:pt x="0" y="27432"/>
                </a:cubicBezTo>
                <a:cubicBezTo>
                  <a:pt x="-1027" y="16774"/>
                  <a:pt x="589" y="8401"/>
                  <a:pt x="0" y="0"/>
                </a:cubicBezTo>
                <a:close/>
              </a:path>
              <a:path w="5303520" h="27432" stroke="0" extrusionOk="0">
                <a:moveTo>
                  <a:pt x="0" y="0"/>
                </a:moveTo>
                <a:cubicBezTo>
                  <a:pt x="181149" y="2038"/>
                  <a:pt x="442175" y="-27591"/>
                  <a:pt x="609905" y="0"/>
                </a:cubicBezTo>
                <a:cubicBezTo>
                  <a:pt x="777636" y="27591"/>
                  <a:pt x="947554" y="-24271"/>
                  <a:pt x="1113739" y="0"/>
                </a:cubicBezTo>
                <a:cubicBezTo>
                  <a:pt x="1279924" y="24271"/>
                  <a:pt x="1721318" y="-30891"/>
                  <a:pt x="1882750" y="0"/>
                </a:cubicBezTo>
                <a:cubicBezTo>
                  <a:pt x="2044182" y="30891"/>
                  <a:pt x="2270822" y="-14002"/>
                  <a:pt x="2492654" y="0"/>
                </a:cubicBezTo>
                <a:cubicBezTo>
                  <a:pt x="2714486" y="14002"/>
                  <a:pt x="2822632" y="27292"/>
                  <a:pt x="3102559" y="0"/>
                </a:cubicBezTo>
                <a:cubicBezTo>
                  <a:pt x="3382487" y="-27292"/>
                  <a:pt x="3489743" y="-31235"/>
                  <a:pt x="3871570" y="0"/>
                </a:cubicBezTo>
                <a:cubicBezTo>
                  <a:pt x="4253397" y="31235"/>
                  <a:pt x="4301475" y="22800"/>
                  <a:pt x="4428439" y="0"/>
                </a:cubicBezTo>
                <a:cubicBezTo>
                  <a:pt x="4555403" y="-22800"/>
                  <a:pt x="5018410" y="43534"/>
                  <a:pt x="5303520" y="0"/>
                </a:cubicBezTo>
                <a:cubicBezTo>
                  <a:pt x="5303295" y="13080"/>
                  <a:pt x="5304172" y="14823"/>
                  <a:pt x="5303520" y="27432"/>
                </a:cubicBezTo>
                <a:cubicBezTo>
                  <a:pt x="5082751" y="27600"/>
                  <a:pt x="4993374" y="33244"/>
                  <a:pt x="4746650" y="27432"/>
                </a:cubicBezTo>
                <a:cubicBezTo>
                  <a:pt x="4499926" y="21621"/>
                  <a:pt x="4368648" y="1957"/>
                  <a:pt x="4083710" y="27432"/>
                </a:cubicBezTo>
                <a:cubicBezTo>
                  <a:pt x="3798772" y="52907"/>
                  <a:pt x="3729434" y="14645"/>
                  <a:pt x="3473806" y="27432"/>
                </a:cubicBezTo>
                <a:cubicBezTo>
                  <a:pt x="3218178" y="40219"/>
                  <a:pt x="3056855" y="39147"/>
                  <a:pt x="2704795" y="27432"/>
                </a:cubicBezTo>
                <a:cubicBezTo>
                  <a:pt x="2352735" y="15717"/>
                  <a:pt x="2319447" y="38401"/>
                  <a:pt x="1935785" y="27432"/>
                </a:cubicBezTo>
                <a:cubicBezTo>
                  <a:pt x="1552123" y="16464"/>
                  <a:pt x="1532619" y="8678"/>
                  <a:pt x="1378915" y="27432"/>
                </a:cubicBezTo>
                <a:cubicBezTo>
                  <a:pt x="1225211" y="46187"/>
                  <a:pt x="1038692" y="43452"/>
                  <a:pt x="715975" y="27432"/>
                </a:cubicBezTo>
                <a:cubicBezTo>
                  <a:pt x="393258" y="11412"/>
                  <a:pt x="303768" y="36088"/>
                  <a:pt x="0" y="27432"/>
                </a:cubicBezTo>
                <a:cubicBezTo>
                  <a:pt x="151" y="17585"/>
                  <a:pt x="-198" y="13251"/>
                  <a:pt x="0" y="0"/>
                </a:cubicBezTo>
                <a:close/>
              </a:path>
            </a:pathLst>
          </a:custGeom>
          <a:solidFill>
            <a:srgbClr val="FBF9F6"/>
          </a:solidFill>
          <a:ln w="41275" cap="rnd">
            <a:solidFill>
              <a:srgbClr val="FBF9F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191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 name="Rectangle 9">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51">
            <a:extLst>
              <a:ext uri="{FF2B5EF4-FFF2-40B4-BE49-F238E27FC236}">
                <a16:creationId xmlns:a16="http://schemas.microsoft.com/office/drawing/2014/main" id="{5E0D0E5A-6E97-46A9-AF74-EAEA1E044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9417" y="6756322"/>
            <a:ext cx="5657849" cy="101678"/>
          </a:xfrm>
          <a:custGeom>
            <a:avLst/>
            <a:gdLst>
              <a:gd name="connsiteX0" fmla="*/ 0 w 2374107"/>
              <a:gd name="connsiteY0" fmla="*/ 0 h 45719"/>
              <a:gd name="connsiteX1" fmla="*/ 2374107 w 2374107"/>
              <a:gd name="connsiteY1" fmla="*/ 0 h 45719"/>
              <a:gd name="connsiteX2" fmla="*/ 2374107 w 2374107"/>
              <a:gd name="connsiteY2" fmla="*/ 45719 h 45719"/>
              <a:gd name="connsiteX3" fmla="*/ 0 w 2374107"/>
              <a:gd name="connsiteY3" fmla="*/ 45719 h 45719"/>
              <a:gd name="connsiteX4" fmla="*/ 0 w 2374107"/>
              <a:gd name="connsiteY4" fmla="*/ 0 h 45719"/>
              <a:gd name="connsiteX0" fmla="*/ 0 w 2430067"/>
              <a:gd name="connsiteY0" fmla="*/ 0 h 64769"/>
              <a:gd name="connsiteX1" fmla="*/ 2430067 w 2430067"/>
              <a:gd name="connsiteY1" fmla="*/ 19050 h 64769"/>
              <a:gd name="connsiteX2" fmla="*/ 2430067 w 2430067"/>
              <a:gd name="connsiteY2" fmla="*/ 64769 h 64769"/>
              <a:gd name="connsiteX3" fmla="*/ 55960 w 2430067"/>
              <a:gd name="connsiteY3" fmla="*/ 64769 h 64769"/>
              <a:gd name="connsiteX4" fmla="*/ 0 w 2430067"/>
              <a:gd name="connsiteY4" fmla="*/ 0 h 64769"/>
              <a:gd name="connsiteX0" fmla="*/ 0 w 2431088"/>
              <a:gd name="connsiteY0" fmla="*/ 0 h 94534"/>
              <a:gd name="connsiteX1" fmla="*/ 2431088 w 2431088"/>
              <a:gd name="connsiteY1" fmla="*/ 48815 h 94534"/>
              <a:gd name="connsiteX2" fmla="*/ 2431088 w 2431088"/>
              <a:gd name="connsiteY2" fmla="*/ 94534 h 94534"/>
              <a:gd name="connsiteX3" fmla="*/ 56981 w 2431088"/>
              <a:gd name="connsiteY3" fmla="*/ 94534 h 94534"/>
              <a:gd name="connsiteX4" fmla="*/ 0 w 2431088"/>
              <a:gd name="connsiteY4" fmla="*/ 0 h 94534"/>
              <a:gd name="connsiteX0" fmla="*/ 0 w 2425473"/>
              <a:gd name="connsiteY0" fmla="*/ 0 h 101678"/>
              <a:gd name="connsiteX1" fmla="*/ 2425473 w 2425473"/>
              <a:gd name="connsiteY1" fmla="*/ 55959 h 101678"/>
              <a:gd name="connsiteX2" fmla="*/ 2425473 w 2425473"/>
              <a:gd name="connsiteY2" fmla="*/ 101678 h 101678"/>
              <a:gd name="connsiteX3" fmla="*/ 51366 w 2425473"/>
              <a:gd name="connsiteY3" fmla="*/ 101678 h 101678"/>
              <a:gd name="connsiteX4" fmla="*/ 0 w 2425473"/>
              <a:gd name="connsiteY4" fmla="*/ 0 h 10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473" h="101678">
                <a:moveTo>
                  <a:pt x="0" y="0"/>
                </a:moveTo>
                <a:lnTo>
                  <a:pt x="2425473" y="55959"/>
                </a:lnTo>
                <a:lnTo>
                  <a:pt x="2425473" y="101678"/>
                </a:lnTo>
                <a:lnTo>
                  <a:pt x="51366" y="10167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52">
            <a:extLst>
              <a:ext uri="{FF2B5EF4-FFF2-40B4-BE49-F238E27FC236}">
                <a16:creationId xmlns:a16="http://schemas.microsoft.com/office/drawing/2014/main" id="{E197A7FD-CD8D-4609-AE35-64C89063E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8697" y="6809135"/>
            <a:ext cx="160496" cy="48864"/>
          </a:xfrm>
          <a:custGeom>
            <a:avLst/>
            <a:gdLst>
              <a:gd name="connsiteX0" fmla="*/ 0 w 91440"/>
              <a:gd name="connsiteY0" fmla="*/ 0 h 27432"/>
              <a:gd name="connsiteX1" fmla="*/ 91440 w 91440"/>
              <a:gd name="connsiteY1" fmla="*/ 0 h 27432"/>
              <a:gd name="connsiteX2" fmla="*/ 91440 w 91440"/>
              <a:gd name="connsiteY2" fmla="*/ 27432 h 27432"/>
              <a:gd name="connsiteX3" fmla="*/ 0 w 91440"/>
              <a:gd name="connsiteY3" fmla="*/ 27432 h 27432"/>
              <a:gd name="connsiteX4" fmla="*/ 0 w 91440"/>
              <a:gd name="connsiteY4" fmla="*/ 0 h 27432"/>
              <a:gd name="connsiteX0" fmla="*/ 0 w 128350"/>
              <a:gd name="connsiteY0" fmla="*/ 0 h 36957"/>
              <a:gd name="connsiteX1" fmla="*/ 128350 w 128350"/>
              <a:gd name="connsiteY1" fmla="*/ 9525 h 36957"/>
              <a:gd name="connsiteX2" fmla="*/ 128350 w 128350"/>
              <a:gd name="connsiteY2" fmla="*/ 36957 h 36957"/>
              <a:gd name="connsiteX3" fmla="*/ 36910 w 128350"/>
              <a:gd name="connsiteY3" fmla="*/ 36957 h 36957"/>
              <a:gd name="connsiteX4" fmla="*/ 0 w 128350"/>
              <a:gd name="connsiteY4" fmla="*/ 0 h 36957"/>
              <a:gd name="connsiteX0" fmla="*/ 0 w 128350"/>
              <a:gd name="connsiteY0" fmla="*/ 0 h 36957"/>
              <a:gd name="connsiteX1" fmla="*/ 83106 w 128350"/>
              <a:gd name="connsiteY1" fmla="*/ 11906 h 36957"/>
              <a:gd name="connsiteX2" fmla="*/ 128350 w 128350"/>
              <a:gd name="connsiteY2" fmla="*/ 36957 h 36957"/>
              <a:gd name="connsiteX3" fmla="*/ 36910 w 128350"/>
              <a:gd name="connsiteY3" fmla="*/ 36957 h 36957"/>
              <a:gd name="connsiteX4" fmla="*/ 0 w 128350"/>
              <a:gd name="connsiteY4" fmla="*/ 0 h 36957"/>
              <a:gd name="connsiteX0" fmla="*/ 0 w 162878"/>
              <a:gd name="connsiteY0" fmla="*/ 0 h 44101"/>
              <a:gd name="connsiteX1" fmla="*/ 117634 w 162878"/>
              <a:gd name="connsiteY1" fmla="*/ 19050 h 44101"/>
              <a:gd name="connsiteX2" fmla="*/ 162878 w 162878"/>
              <a:gd name="connsiteY2" fmla="*/ 44101 h 44101"/>
              <a:gd name="connsiteX3" fmla="*/ 71438 w 162878"/>
              <a:gd name="connsiteY3" fmla="*/ 44101 h 44101"/>
              <a:gd name="connsiteX4" fmla="*/ 0 w 162878"/>
              <a:gd name="connsiteY4" fmla="*/ 0 h 44101"/>
              <a:gd name="connsiteX0" fmla="*/ 0 w 160496"/>
              <a:gd name="connsiteY0" fmla="*/ 0 h 48864"/>
              <a:gd name="connsiteX1" fmla="*/ 115252 w 160496"/>
              <a:gd name="connsiteY1" fmla="*/ 23813 h 48864"/>
              <a:gd name="connsiteX2" fmla="*/ 160496 w 160496"/>
              <a:gd name="connsiteY2" fmla="*/ 48864 h 48864"/>
              <a:gd name="connsiteX3" fmla="*/ 69056 w 160496"/>
              <a:gd name="connsiteY3" fmla="*/ 48864 h 48864"/>
              <a:gd name="connsiteX4" fmla="*/ 0 w 160496"/>
              <a:gd name="connsiteY4" fmla="*/ 0 h 48864"/>
              <a:gd name="connsiteX0" fmla="*/ 0 w 160496"/>
              <a:gd name="connsiteY0" fmla="*/ 0 h 48864"/>
              <a:gd name="connsiteX1" fmla="*/ 115252 w 160496"/>
              <a:gd name="connsiteY1" fmla="*/ 23813 h 48864"/>
              <a:gd name="connsiteX2" fmla="*/ 160496 w 160496"/>
              <a:gd name="connsiteY2" fmla="*/ 48864 h 48864"/>
              <a:gd name="connsiteX3" fmla="*/ 61912 w 160496"/>
              <a:gd name="connsiteY3" fmla="*/ 48864 h 48864"/>
              <a:gd name="connsiteX4" fmla="*/ 0 w 160496"/>
              <a:gd name="connsiteY4" fmla="*/ 0 h 48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96" h="48864">
                <a:moveTo>
                  <a:pt x="0" y="0"/>
                </a:moveTo>
                <a:lnTo>
                  <a:pt x="115252" y="23813"/>
                </a:lnTo>
                <a:lnTo>
                  <a:pt x="160496" y="48864"/>
                </a:lnTo>
                <a:lnTo>
                  <a:pt x="61912" y="48864"/>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8417"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rgbClr val="46B47E"/>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BF0C5082-7609-49DB-8BC2-6BE8A1DEFE51}"/>
              </a:ext>
            </a:extLst>
          </p:cNvPr>
          <p:cNvSpPr>
            <a:spLocks noGrp="1"/>
          </p:cNvSpPr>
          <p:nvPr>
            <p:ph type="title"/>
          </p:nvPr>
        </p:nvSpPr>
        <p:spPr>
          <a:xfrm>
            <a:off x="2558716" y="955309"/>
            <a:ext cx="7074568" cy="2898975"/>
          </a:xfrm>
        </p:spPr>
        <p:txBody>
          <a:bodyPr vert="horz" lIns="91440" tIns="45720" rIns="91440" bIns="45720" rtlCol="0" anchor="b">
            <a:normAutofit/>
          </a:bodyPr>
          <a:lstStyle/>
          <a:p>
            <a:pPr algn="ctr"/>
            <a:r>
              <a:rPr lang="en-US" sz="8800" dirty="0">
                <a:solidFill>
                  <a:srgbClr val="FFFFFF"/>
                </a:solidFill>
              </a:rPr>
              <a:t>Multifactor</a:t>
            </a:r>
            <a:r>
              <a:rPr lang="en-US" sz="8800">
                <a:solidFill>
                  <a:srgbClr val="FFFFFF"/>
                </a:solidFill>
              </a:rPr>
              <a:t> Authentication</a:t>
            </a:r>
          </a:p>
        </p:txBody>
      </p:sp>
      <p:sp>
        <p:nvSpPr>
          <p:cNvPr id="3" name="Text Placeholder 2">
            <a:extLst>
              <a:ext uri="{FF2B5EF4-FFF2-40B4-BE49-F238E27FC236}">
                <a16:creationId xmlns:a16="http://schemas.microsoft.com/office/drawing/2014/main" id="{DA0317BB-0256-414C-BABB-624BCD42D9D1}"/>
              </a:ext>
            </a:extLst>
          </p:cNvPr>
          <p:cNvSpPr>
            <a:spLocks noGrp="1"/>
          </p:cNvSpPr>
          <p:nvPr>
            <p:ph type="body" idx="1"/>
          </p:nvPr>
        </p:nvSpPr>
        <p:spPr>
          <a:xfrm>
            <a:off x="2634916" y="4533813"/>
            <a:ext cx="6930189" cy="938463"/>
          </a:xfrm>
        </p:spPr>
        <p:txBody>
          <a:bodyPr vert="horz" lIns="91440" tIns="45720" rIns="91440" bIns="45720" rtlCol="0">
            <a:normAutofit/>
          </a:bodyPr>
          <a:lstStyle/>
          <a:p>
            <a:pPr algn="ctr">
              <a:lnSpc>
                <a:spcPct val="100000"/>
              </a:lnSpc>
            </a:pPr>
            <a:r>
              <a:rPr lang="en-US" sz="2700">
                <a:solidFill>
                  <a:srgbClr val="FFFFFF"/>
                </a:solidFill>
              </a:rPr>
              <a:t>The combination of two or more types of authentication to make something more secure. </a:t>
            </a:r>
          </a:p>
        </p:txBody>
      </p:sp>
      <p:sp>
        <p:nvSpPr>
          <p:cNvPr id="18" name="Rectangle 6">
            <a:extLst>
              <a:ext uri="{FF2B5EF4-FFF2-40B4-BE49-F238E27FC236}">
                <a16:creationId xmlns:a16="http://schemas.microsoft.com/office/drawing/2014/main" id="{C0B64B74-19BE-47D9-8BB8-7081BF0E0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1333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0754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2" name="Rectangle 31">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C85994-1C98-47FD-BF5E-E944CD80DD31}"/>
              </a:ext>
            </a:extLst>
          </p:cNvPr>
          <p:cNvSpPr>
            <a:spLocks noGrp="1"/>
          </p:cNvSpPr>
          <p:nvPr>
            <p:ph type="title"/>
          </p:nvPr>
        </p:nvSpPr>
        <p:spPr>
          <a:xfrm>
            <a:off x="640080" y="320040"/>
            <a:ext cx="6692827" cy="3892669"/>
          </a:xfrm>
        </p:spPr>
        <p:txBody>
          <a:bodyPr vert="horz" lIns="91440" tIns="45720" rIns="91440" bIns="45720" rtlCol="0" anchor="b">
            <a:normAutofit/>
          </a:bodyPr>
          <a:lstStyle/>
          <a:p>
            <a:r>
              <a:rPr lang="en-US" sz="9600"/>
              <a:t>Wordsearch</a:t>
            </a:r>
            <a:endParaRPr lang="en-US"/>
          </a:p>
        </p:txBody>
      </p:sp>
      <p:sp>
        <p:nvSpPr>
          <p:cNvPr id="3" name="Content Placeholder 2">
            <a:extLst>
              <a:ext uri="{FF2B5EF4-FFF2-40B4-BE49-F238E27FC236}">
                <a16:creationId xmlns:a16="http://schemas.microsoft.com/office/drawing/2014/main" id="{0A331152-BE4A-4270-907A-FFECCFEF88C9}"/>
              </a:ext>
            </a:extLst>
          </p:cNvPr>
          <p:cNvSpPr>
            <a:spLocks noGrp="1"/>
          </p:cNvSpPr>
          <p:nvPr>
            <p:ph type="body" idx="1"/>
          </p:nvPr>
        </p:nvSpPr>
        <p:spPr>
          <a:xfrm>
            <a:off x="640080" y="4631161"/>
            <a:ext cx="6692827" cy="1569486"/>
          </a:xfrm>
        </p:spPr>
        <p:txBody>
          <a:bodyPr vert="horz" lIns="91440" tIns="45720" rIns="91440" bIns="45720" rtlCol="0">
            <a:normAutofit/>
          </a:bodyPr>
          <a:lstStyle/>
          <a:p>
            <a:endParaRPr lang="en-US">
              <a:solidFill>
                <a:schemeClr val="tx1"/>
              </a:solidFill>
            </a:endParaRPr>
          </a:p>
        </p:txBody>
      </p:sp>
      <p:sp>
        <p:nvSpPr>
          <p:cNvPr id="3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6B47E"/>
          </a:solidFill>
          <a:ln w="38100" cap="rnd">
            <a:solidFill>
              <a:srgbClr val="46B47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hought bubble">
            <a:extLst>
              <a:ext uri="{FF2B5EF4-FFF2-40B4-BE49-F238E27FC236}">
                <a16:creationId xmlns:a16="http://schemas.microsoft.com/office/drawing/2014/main" id="{F0CD50F5-998D-47D7-9D05-5162FF9E1B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81544" y="1371600"/>
            <a:ext cx="4087368" cy="4087368"/>
          </a:xfrm>
          <a:prstGeom prst="rect">
            <a:avLst/>
          </a:prstGeom>
        </p:spPr>
      </p:pic>
    </p:spTree>
    <p:extLst>
      <p:ext uri="{BB962C8B-B14F-4D97-AF65-F5344CB8AC3E}">
        <p14:creationId xmlns:p14="http://schemas.microsoft.com/office/powerpoint/2010/main" val="2073361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00D246-DDBD-4B29-A5EC-49B3FD6F3B87}"/>
              </a:ext>
            </a:extLst>
          </p:cNvPr>
          <p:cNvSpPr>
            <a:spLocks noGrp="1"/>
          </p:cNvSpPr>
          <p:nvPr>
            <p:ph type="title"/>
          </p:nvPr>
        </p:nvSpPr>
        <p:spPr>
          <a:xfrm>
            <a:off x="635000" y="634029"/>
            <a:ext cx="10921640" cy="1314698"/>
          </a:xfrm>
        </p:spPr>
        <p:txBody>
          <a:bodyPr anchor="ctr">
            <a:normAutofit/>
          </a:bodyPr>
          <a:lstStyle/>
          <a:p>
            <a:pPr algn="ctr"/>
            <a:r>
              <a:rPr lang="en-US" sz="7200"/>
              <a:t>Wrap Up</a:t>
            </a:r>
          </a:p>
        </p:txBody>
      </p:sp>
      <p:sp>
        <p:nvSpPr>
          <p:cNvPr id="25"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rgbClr val="46B47E"/>
          </a:solidFill>
          <a:ln w="34925">
            <a:solidFill>
              <a:srgbClr val="46B47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2">
            <a:extLst>
              <a:ext uri="{FF2B5EF4-FFF2-40B4-BE49-F238E27FC236}">
                <a16:creationId xmlns:a16="http://schemas.microsoft.com/office/drawing/2014/main" id="{D436C9CA-4033-4C65-AF83-630163EB44F9}"/>
              </a:ext>
            </a:extLst>
          </p:cNvPr>
          <p:cNvGraphicFramePr>
            <a:graphicFrameLocks noGrp="1"/>
          </p:cNvGraphicFramePr>
          <p:nvPr>
            <p:ph idx="1"/>
            <p:extLst>
              <p:ext uri="{D42A27DB-BD31-4B8C-83A1-F6EECF244321}">
                <p14:modId xmlns:p14="http://schemas.microsoft.com/office/powerpoint/2010/main" val="3315873348"/>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0974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0" name="Rectangle 9">
            <a:extLst>
              <a:ext uri="{FF2B5EF4-FFF2-40B4-BE49-F238E27FC236}">
                <a16:creationId xmlns:a16="http://schemas.microsoft.com/office/drawing/2014/main" id="{ED8E54F9-849C-4865-8C5E-FD967B81D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1AE6B3-1D2D-4C67-A4DB-888635B52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rgbClr val="46B4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E0AE7B-1499-4D1D-B684-F05FD8A30620}"/>
              </a:ext>
            </a:extLst>
          </p:cNvPr>
          <p:cNvSpPr>
            <a:spLocks noGrp="1"/>
          </p:cNvSpPr>
          <p:nvPr>
            <p:ph type="title"/>
          </p:nvPr>
        </p:nvSpPr>
        <p:spPr>
          <a:xfrm>
            <a:off x="1524000" y="929452"/>
            <a:ext cx="9144000" cy="2526738"/>
          </a:xfrm>
        </p:spPr>
        <p:txBody>
          <a:bodyPr vert="horz" lIns="91440" tIns="45720" rIns="91440" bIns="45720" rtlCol="0" anchor="b">
            <a:normAutofit/>
          </a:bodyPr>
          <a:lstStyle/>
          <a:p>
            <a:pPr algn="ctr"/>
            <a:r>
              <a:rPr lang="en-US" sz="8800">
                <a:solidFill>
                  <a:srgbClr val="FFFFFF"/>
                </a:solidFill>
              </a:rPr>
              <a:t>Authentication </a:t>
            </a:r>
          </a:p>
        </p:txBody>
      </p:sp>
      <p:sp>
        <p:nvSpPr>
          <p:cNvPr id="3" name="Content Placeholder 2">
            <a:extLst>
              <a:ext uri="{FF2B5EF4-FFF2-40B4-BE49-F238E27FC236}">
                <a16:creationId xmlns:a16="http://schemas.microsoft.com/office/drawing/2014/main" id="{9FE7DF63-C5B1-4404-B6FB-11993C033437}"/>
              </a:ext>
            </a:extLst>
          </p:cNvPr>
          <p:cNvSpPr>
            <a:spLocks noGrp="1"/>
          </p:cNvSpPr>
          <p:nvPr>
            <p:ph idx="1"/>
          </p:nvPr>
        </p:nvSpPr>
        <p:spPr>
          <a:xfrm>
            <a:off x="1524000" y="3695230"/>
            <a:ext cx="9144000" cy="1626541"/>
          </a:xfrm>
        </p:spPr>
        <p:txBody>
          <a:bodyPr vert="horz" lIns="91440" tIns="45720" rIns="91440" bIns="45720" rtlCol="0" anchor="t">
            <a:normAutofit/>
          </a:bodyPr>
          <a:lstStyle/>
          <a:p>
            <a:pPr marL="0" indent="0" algn="ctr">
              <a:buNone/>
            </a:pPr>
            <a:r>
              <a:rPr lang="en-US" sz="3200">
                <a:solidFill>
                  <a:srgbClr val="FFFFFF"/>
                </a:solidFill>
              </a:rPr>
              <a:t>The process or action of verifying the identity of a user or process.</a:t>
            </a:r>
          </a:p>
        </p:txBody>
      </p:sp>
      <p:sp>
        <p:nvSpPr>
          <p:cNvPr id="14" name="Rectangle 6">
            <a:extLst>
              <a:ext uri="{FF2B5EF4-FFF2-40B4-BE49-F238E27FC236}">
                <a16:creationId xmlns:a16="http://schemas.microsoft.com/office/drawing/2014/main" id="{08FD86A2-82CE-48F4-B78A-8B9CA7BA2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542284"/>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799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EDDC9-617F-4728-9DED-E4C5D6BCD004}"/>
              </a:ext>
            </a:extLst>
          </p:cNvPr>
          <p:cNvSpPr>
            <a:spLocks noGrp="1"/>
          </p:cNvSpPr>
          <p:nvPr>
            <p:ph type="title"/>
          </p:nvPr>
        </p:nvSpPr>
        <p:spPr>
          <a:xfrm>
            <a:off x="890338" y="640080"/>
            <a:ext cx="3734014" cy="3566160"/>
          </a:xfrm>
        </p:spPr>
        <p:txBody>
          <a:bodyPr vert="horz" lIns="91440" tIns="45720" rIns="91440" bIns="45720" rtlCol="0" anchor="b">
            <a:normAutofit/>
          </a:bodyPr>
          <a:lstStyle/>
          <a:p>
            <a:pPr>
              <a:lnSpc>
                <a:spcPct val="90000"/>
              </a:lnSpc>
            </a:pPr>
            <a:r>
              <a:rPr lang="en-US" sz="6200"/>
              <a:t>What types of  authentication have you seen in your life?</a:t>
            </a:r>
          </a:p>
        </p:txBody>
      </p:sp>
      <p:sp>
        <p:nvSpPr>
          <p:cNvPr id="3" name="Content Placeholder 2">
            <a:extLst>
              <a:ext uri="{FF2B5EF4-FFF2-40B4-BE49-F238E27FC236}">
                <a16:creationId xmlns:a16="http://schemas.microsoft.com/office/drawing/2014/main" id="{65F33B12-CA23-4F4B-B960-25AB74D8C1B9}"/>
              </a:ext>
            </a:extLst>
          </p:cNvPr>
          <p:cNvSpPr>
            <a:spLocks noGrp="1"/>
          </p:cNvSpPr>
          <p:nvPr>
            <p:ph type="body" idx="1"/>
          </p:nvPr>
        </p:nvSpPr>
        <p:spPr>
          <a:xfrm>
            <a:off x="890339" y="4636008"/>
            <a:ext cx="3734014" cy="1572768"/>
          </a:xfrm>
        </p:spPr>
        <p:txBody>
          <a:bodyPr vert="horz" lIns="91440" tIns="45720" rIns="91440" bIns="45720" rtlCol="0">
            <a:normAutofit/>
          </a:bodyPr>
          <a:lstStyle/>
          <a:p>
            <a:endParaRPr lang="en-US">
              <a:solidFill>
                <a:schemeClr val="tx1"/>
              </a:solidFill>
            </a:endParaRPr>
          </a:p>
        </p:txBody>
      </p:sp>
      <p:sp>
        <p:nvSpPr>
          <p:cNvPr id="13"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46B47E"/>
          </a:solidFill>
          <a:ln w="38100" cap="rnd">
            <a:solidFill>
              <a:srgbClr val="46B47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mpty speech bubbles">
            <a:extLst>
              <a:ext uri="{FF2B5EF4-FFF2-40B4-BE49-F238E27FC236}">
                <a16:creationId xmlns:a16="http://schemas.microsoft.com/office/drawing/2014/main" id="{5807B7C7-08B9-4BA6-83EB-7427611015B1}"/>
              </a:ext>
            </a:extLst>
          </p:cNvPr>
          <p:cNvPicPr>
            <a:picLocks noChangeAspect="1"/>
          </p:cNvPicPr>
          <p:nvPr/>
        </p:nvPicPr>
        <p:blipFill rotWithShape="1">
          <a:blip r:embed="rId3"/>
          <a:srcRect l="22406" r="10740"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15200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46F82-5BEE-4105-B710-D142E3B207B7}"/>
              </a:ext>
            </a:extLst>
          </p:cNvPr>
          <p:cNvSpPr>
            <a:spLocks noGrp="1"/>
          </p:cNvSpPr>
          <p:nvPr>
            <p:ph type="title"/>
          </p:nvPr>
        </p:nvSpPr>
        <p:spPr>
          <a:xfrm>
            <a:off x="635000" y="640823"/>
            <a:ext cx="3418659" cy="5583148"/>
          </a:xfrm>
        </p:spPr>
        <p:txBody>
          <a:bodyPr anchor="ctr">
            <a:normAutofit/>
          </a:bodyPr>
          <a:lstStyle/>
          <a:p>
            <a:r>
              <a:rPr lang="en-US" sz="5600"/>
              <a:t>Factors of Authentication </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rgbClr val="46B47E"/>
          </a:solidFill>
          <a:ln w="34925">
            <a:solidFill>
              <a:srgbClr val="46B47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2FC888-1A57-47EA-9F2E-018134985ADB}"/>
              </a:ext>
            </a:extLst>
          </p:cNvPr>
          <p:cNvGraphicFramePr>
            <a:graphicFrameLocks noGrp="1"/>
          </p:cNvGraphicFramePr>
          <p:nvPr>
            <p:ph idx="1"/>
            <p:extLst>
              <p:ext uri="{D42A27DB-BD31-4B8C-83A1-F6EECF244321}">
                <p14:modId xmlns:p14="http://schemas.microsoft.com/office/powerpoint/2010/main" val="110311155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0818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2C9BFD-101A-4EC2-914C-16097E055A66}"/>
              </a:ext>
            </a:extLst>
          </p:cNvPr>
          <p:cNvSpPr>
            <a:spLocks noGrp="1"/>
          </p:cNvSpPr>
          <p:nvPr>
            <p:ph type="title"/>
          </p:nvPr>
        </p:nvSpPr>
        <p:spPr>
          <a:xfrm>
            <a:off x="638882" y="3577456"/>
            <a:ext cx="10909640" cy="1687814"/>
          </a:xfrm>
        </p:spPr>
        <p:txBody>
          <a:bodyPr vert="horz" lIns="91440" tIns="45720" rIns="91440" bIns="45720" rtlCol="0" anchor="b">
            <a:normAutofit/>
          </a:bodyPr>
          <a:lstStyle/>
          <a:p>
            <a:pPr algn="ctr"/>
            <a:r>
              <a:rPr lang="en-US" sz="10000"/>
              <a:t>Something You KNow</a:t>
            </a:r>
          </a:p>
        </p:txBody>
      </p:sp>
      <p:sp>
        <p:nvSpPr>
          <p:cNvPr id="3" name="Content Placeholder 2">
            <a:extLst>
              <a:ext uri="{FF2B5EF4-FFF2-40B4-BE49-F238E27FC236}">
                <a16:creationId xmlns:a16="http://schemas.microsoft.com/office/drawing/2014/main" id="{7C6FFBB2-B0BB-40E2-A086-AC994C865D24}"/>
              </a:ext>
            </a:extLst>
          </p:cNvPr>
          <p:cNvSpPr>
            <a:spLocks noGrp="1"/>
          </p:cNvSpPr>
          <p:nvPr>
            <p:ph type="body" idx="1"/>
          </p:nvPr>
        </p:nvSpPr>
        <p:spPr>
          <a:xfrm>
            <a:off x="638881" y="5660607"/>
            <a:ext cx="10909643" cy="552659"/>
          </a:xfrm>
        </p:spPr>
        <p:txBody>
          <a:bodyPr vert="horz" lIns="91440" tIns="45720" rIns="91440" bIns="45720" rtlCol="0" anchor="t">
            <a:normAutofit/>
          </a:bodyPr>
          <a:lstStyle/>
          <a:p>
            <a:pPr algn="ctr"/>
            <a:endParaRPr lang="en-US" sz="2400">
              <a:solidFill>
                <a:schemeClr val="tx1"/>
              </a:solidFill>
            </a:endParaRPr>
          </a:p>
        </p:txBody>
      </p:sp>
      <p:pic>
        <p:nvPicPr>
          <p:cNvPr id="7" name="Graphic 6" descr="Brain in head with solid fill">
            <a:extLst>
              <a:ext uri="{FF2B5EF4-FFF2-40B4-BE49-F238E27FC236}">
                <a16:creationId xmlns:a16="http://schemas.microsoft.com/office/drawing/2014/main" id="{43AFADFD-D2DE-40B8-8A33-C6F01086F6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9265" y="591670"/>
            <a:ext cx="2688873" cy="2688873"/>
          </a:xfrm>
          <a:prstGeom prst="rect">
            <a:avLst/>
          </a:prstGeom>
        </p:spPr>
      </p:pic>
      <p:sp>
        <p:nvSpPr>
          <p:cNvPr id="14"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rgbClr val="46B47E"/>
          </a:solidFill>
          <a:ln w="38100" cap="rnd">
            <a:solidFill>
              <a:srgbClr val="46B47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18"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20"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Tree>
    <p:extLst>
      <p:ext uri="{BB962C8B-B14F-4D97-AF65-F5344CB8AC3E}">
        <p14:creationId xmlns:p14="http://schemas.microsoft.com/office/powerpoint/2010/main" val="2094117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0" name="Rectangle 29">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7">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rgbClr val="46B47E"/>
          </a:solidFill>
          <a:ln w="57150">
            <a:solidFill>
              <a:srgbClr val="46B47E"/>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4F2CC5-5A85-4BEF-9B23-20706EAD7C78}"/>
              </a:ext>
            </a:extLst>
          </p:cNvPr>
          <p:cNvSpPr>
            <a:spLocks noGrp="1"/>
          </p:cNvSpPr>
          <p:nvPr>
            <p:ph type="title"/>
          </p:nvPr>
        </p:nvSpPr>
        <p:spPr>
          <a:xfrm>
            <a:off x="2066544" y="1911096"/>
            <a:ext cx="8055864" cy="2076651"/>
          </a:xfrm>
        </p:spPr>
        <p:txBody>
          <a:bodyPr vert="horz" lIns="91440" tIns="45720" rIns="91440" bIns="45720" rtlCol="0" anchor="b">
            <a:normAutofit/>
          </a:bodyPr>
          <a:lstStyle/>
          <a:p>
            <a:pPr algn="ctr"/>
            <a:r>
              <a:rPr lang="en-US" sz="7400">
                <a:solidFill>
                  <a:srgbClr val="FFFFFF"/>
                </a:solidFill>
              </a:rPr>
              <a:t>What is something you know?</a:t>
            </a:r>
          </a:p>
        </p:txBody>
      </p:sp>
      <p:sp>
        <p:nvSpPr>
          <p:cNvPr id="3" name="Text Placeholder 2">
            <a:extLst>
              <a:ext uri="{FF2B5EF4-FFF2-40B4-BE49-F238E27FC236}">
                <a16:creationId xmlns:a16="http://schemas.microsoft.com/office/drawing/2014/main" id="{5251D3B6-0A09-4B23-BD2F-B824B78D9C34}"/>
              </a:ext>
            </a:extLst>
          </p:cNvPr>
          <p:cNvSpPr>
            <a:spLocks noGrp="1"/>
          </p:cNvSpPr>
          <p:nvPr>
            <p:ph idx="1"/>
          </p:nvPr>
        </p:nvSpPr>
        <p:spPr>
          <a:xfrm>
            <a:off x="3227832" y="4353507"/>
            <a:ext cx="5733288" cy="932688"/>
          </a:xfrm>
        </p:spPr>
        <p:txBody>
          <a:bodyPr vert="horz" lIns="91440" tIns="45720" rIns="91440" bIns="45720" rtlCol="0">
            <a:normAutofit/>
          </a:bodyPr>
          <a:lstStyle/>
          <a:p>
            <a:pPr marL="0" indent="0" algn="ctr">
              <a:lnSpc>
                <a:spcPct val="100000"/>
              </a:lnSpc>
              <a:buNone/>
            </a:pPr>
            <a:r>
              <a:rPr lang="en-US" sz="2700">
                <a:solidFill>
                  <a:srgbClr val="FFFFFF"/>
                </a:solidFill>
              </a:rPr>
              <a:t>Information that you have memorized, such as a password or a PIN. </a:t>
            </a:r>
          </a:p>
        </p:txBody>
      </p:sp>
      <p:sp>
        <p:nvSpPr>
          <p:cNvPr id="34" name="Rectangle 6">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6A33370E-54A1-42CD-BDA4-5FE6EBEA08A0}"/>
              </a:ext>
            </a:extLst>
          </p:cNvPr>
          <p:cNvPicPr>
            <a:picLocks noChangeAspect="1"/>
          </p:cNvPicPr>
          <p:nvPr/>
        </p:nvPicPr>
        <p:blipFill>
          <a:blip r:embed="rId3"/>
          <a:stretch>
            <a:fillRect/>
          </a:stretch>
        </p:blipFill>
        <p:spPr>
          <a:xfrm>
            <a:off x="4718154" y="4994526"/>
            <a:ext cx="2743200" cy="579015"/>
          </a:xfrm>
          <a:prstGeom prst="rect">
            <a:avLst/>
          </a:prstGeom>
        </p:spPr>
      </p:pic>
    </p:spTree>
    <p:extLst>
      <p:ext uri="{BB962C8B-B14F-4D97-AF65-F5344CB8AC3E}">
        <p14:creationId xmlns:p14="http://schemas.microsoft.com/office/powerpoint/2010/main" val="96008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BA0A88-AED5-4C69-9327-1D99AD3CD988}"/>
              </a:ext>
            </a:extLst>
          </p:cNvPr>
          <p:cNvSpPr>
            <a:spLocks noGrp="1"/>
          </p:cNvSpPr>
          <p:nvPr>
            <p:ph type="title"/>
          </p:nvPr>
        </p:nvSpPr>
        <p:spPr>
          <a:xfrm>
            <a:off x="638882" y="3577456"/>
            <a:ext cx="10909640" cy="1687814"/>
          </a:xfrm>
        </p:spPr>
        <p:txBody>
          <a:bodyPr vert="horz" lIns="91440" tIns="45720" rIns="91440" bIns="45720" rtlCol="0" anchor="b">
            <a:normAutofit/>
          </a:bodyPr>
          <a:lstStyle/>
          <a:p>
            <a:pPr algn="ctr"/>
            <a:r>
              <a:rPr lang="en-US" sz="10000"/>
              <a:t>Something You Have</a:t>
            </a:r>
          </a:p>
        </p:txBody>
      </p:sp>
      <p:sp>
        <p:nvSpPr>
          <p:cNvPr id="3" name="Content Placeholder 2">
            <a:extLst>
              <a:ext uri="{FF2B5EF4-FFF2-40B4-BE49-F238E27FC236}">
                <a16:creationId xmlns:a16="http://schemas.microsoft.com/office/drawing/2014/main" id="{F930727F-ECC3-4160-9F32-F8593692619D}"/>
              </a:ext>
            </a:extLst>
          </p:cNvPr>
          <p:cNvSpPr>
            <a:spLocks noGrp="1"/>
          </p:cNvSpPr>
          <p:nvPr>
            <p:ph type="body" idx="1"/>
          </p:nvPr>
        </p:nvSpPr>
        <p:spPr>
          <a:xfrm>
            <a:off x="638881" y="5660607"/>
            <a:ext cx="10909643" cy="552659"/>
          </a:xfrm>
        </p:spPr>
        <p:txBody>
          <a:bodyPr vert="horz" lIns="91440" tIns="45720" rIns="91440" bIns="45720" rtlCol="0" anchor="t">
            <a:normAutofit/>
          </a:bodyPr>
          <a:lstStyle/>
          <a:p>
            <a:pPr algn="ctr"/>
            <a:endParaRPr lang="en-US" sz="2400">
              <a:solidFill>
                <a:schemeClr val="tx1"/>
              </a:solidFill>
            </a:endParaRPr>
          </a:p>
        </p:txBody>
      </p:sp>
      <p:pic>
        <p:nvPicPr>
          <p:cNvPr id="7" name="Graphic 6" descr="Home">
            <a:extLst>
              <a:ext uri="{FF2B5EF4-FFF2-40B4-BE49-F238E27FC236}">
                <a16:creationId xmlns:a16="http://schemas.microsoft.com/office/drawing/2014/main" id="{E461DC0A-F6BE-45DD-95D0-C5438C0161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9265" y="591670"/>
            <a:ext cx="2688873" cy="2688873"/>
          </a:xfrm>
          <a:prstGeom prst="rect">
            <a:avLst/>
          </a:prstGeom>
        </p:spPr>
      </p:pic>
      <p:sp>
        <p:nvSpPr>
          <p:cNvPr id="14"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rgbClr val="46B47E"/>
          </a:solidFill>
          <a:ln w="38100" cap="rnd">
            <a:solidFill>
              <a:srgbClr val="46B47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18"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20"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Tree>
    <p:extLst>
      <p:ext uri="{BB962C8B-B14F-4D97-AF65-F5344CB8AC3E}">
        <p14:creationId xmlns:p14="http://schemas.microsoft.com/office/powerpoint/2010/main" val="3556521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3" name="Rectangle 22">
            <a:extLst>
              <a:ext uri="{FF2B5EF4-FFF2-40B4-BE49-F238E27FC236}">
                <a16:creationId xmlns:a16="http://schemas.microsoft.com/office/drawing/2014/main" id="{168AB93A-48BC-4C25-A3AD-C17B5A682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F4AE179-A75B-4007-B5FA-8139ACF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8969" y="1168517"/>
            <a:ext cx="4889565" cy="4424065"/>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46B47E"/>
          </a:solidFill>
          <a:ln w="1270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2A30067-7275-4F82-B18A-D325EA8A9387}"/>
              </a:ext>
            </a:extLst>
          </p:cNvPr>
          <p:cNvSpPr>
            <a:spLocks noGrp="1"/>
          </p:cNvSpPr>
          <p:nvPr>
            <p:ph type="title"/>
          </p:nvPr>
        </p:nvSpPr>
        <p:spPr>
          <a:xfrm>
            <a:off x="7124135" y="2156348"/>
            <a:ext cx="3971495" cy="1866748"/>
          </a:xfrm>
        </p:spPr>
        <p:txBody>
          <a:bodyPr vert="horz" lIns="91440" tIns="45720" rIns="91440" bIns="45720" rtlCol="0" anchor="b">
            <a:normAutofit/>
          </a:bodyPr>
          <a:lstStyle/>
          <a:p>
            <a:pPr algn="ctr"/>
            <a:r>
              <a:rPr lang="en-US" sz="5400">
                <a:solidFill>
                  <a:srgbClr val="FFFFFF"/>
                </a:solidFill>
              </a:rPr>
              <a:t>What is something you have?</a:t>
            </a:r>
          </a:p>
        </p:txBody>
      </p:sp>
      <p:sp>
        <p:nvSpPr>
          <p:cNvPr id="3" name="Text Placeholder 2">
            <a:extLst>
              <a:ext uri="{FF2B5EF4-FFF2-40B4-BE49-F238E27FC236}">
                <a16:creationId xmlns:a16="http://schemas.microsoft.com/office/drawing/2014/main" id="{4FB8CCCA-1C02-4CB9-A943-B7ADA636915B}"/>
              </a:ext>
            </a:extLst>
          </p:cNvPr>
          <p:cNvSpPr>
            <a:spLocks noGrp="1"/>
          </p:cNvSpPr>
          <p:nvPr>
            <p:ph type="body" idx="1"/>
          </p:nvPr>
        </p:nvSpPr>
        <p:spPr>
          <a:xfrm>
            <a:off x="7575895" y="4023096"/>
            <a:ext cx="3055712" cy="845046"/>
          </a:xfrm>
        </p:spPr>
        <p:txBody>
          <a:bodyPr vert="horz" lIns="91440" tIns="45720" rIns="91440" bIns="45720" rtlCol="0">
            <a:normAutofit/>
          </a:bodyPr>
          <a:lstStyle/>
          <a:p>
            <a:pPr algn="ctr">
              <a:lnSpc>
                <a:spcPct val="100000"/>
              </a:lnSpc>
            </a:pPr>
            <a:r>
              <a:rPr lang="en-US" sz="2400">
                <a:solidFill>
                  <a:srgbClr val="FFFFFF"/>
                </a:solidFill>
              </a:rPr>
              <a:t>Something you physically carry on you, such as an ID Card or a Smartphone.</a:t>
            </a:r>
          </a:p>
        </p:txBody>
      </p:sp>
      <p:sp>
        <p:nvSpPr>
          <p:cNvPr id="2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5874" y="4409267"/>
            <a:ext cx="3242551" cy="27432"/>
          </a:xfrm>
          <a:custGeom>
            <a:avLst/>
            <a:gdLst>
              <a:gd name="connsiteX0" fmla="*/ 0 w 3242551"/>
              <a:gd name="connsiteY0" fmla="*/ 0 h 27432"/>
              <a:gd name="connsiteX1" fmla="*/ 616085 w 3242551"/>
              <a:gd name="connsiteY1" fmla="*/ 0 h 27432"/>
              <a:gd name="connsiteX2" fmla="*/ 1264595 w 3242551"/>
              <a:gd name="connsiteY2" fmla="*/ 0 h 27432"/>
              <a:gd name="connsiteX3" fmla="*/ 1945531 w 3242551"/>
              <a:gd name="connsiteY3" fmla="*/ 0 h 27432"/>
              <a:gd name="connsiteX4" fmla="*/ 2626466 w 3242551"/>
              <a:gd name="connsiteY4" fmla="*/ 0 h 27432"/>
              <a:gd name="connsiteX5" fmla="*/ 3242551 w 3242551"/>
              <a:gd name="connsiteY5" fmla="*/ 0 h 27432"/>
              <a:gd name="connsiteX6" fmla="*/ 3242551 w 3242551"/>
              <a:gd name="connsiteY6" fmla="*/ 27432 h 27432"/>
              <a:gd name="connsiteX7" fmla="*/ 2529190 w 3242551"/>
              <a:gd name="connsiteY7" fmla="*/ 27432 h 27432"/>
              <a:gd name="connsiteX8" fmla="*/ 1815829 w 3242551"/>
              <a:gd name="connsiteY8" fmla="*/ 27432 h 27432"/>
              <a:gd name="connsiteX9" fmla="*/ 1167318 w 3242551"/>
              <a:gd name="connsiteY9" fmla="*/ 27432 h 27432"/>
              <a:gd name="connsiteX10" fmla="*/ 0 w 3242551"/>
              <a:gd name="connsiteY10" fmla="*/ 27432 h 27432"/>
              <a:gd name="connsiteX11" fmla="*/ 0 w 3242551"/>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2551" h="27432" fill="none" extrusionOk="0">
                <a:moveTo>
                  <a:pt x="0" y="0"/>
                </a:moveTo>
                <a:cubicBezTo>
                  <a:pt x="194108" y="-30346"/>
                  <a:pt x="476260" y="9901"/>
                  <a:pt x="616085" y="0"/>
                </a:cubicBezTo>
                <a:cubicBezTo>
                  <a:pt x="755911" y="-9901"/>
                  <a:pt x="955441" y="-31994"/>
                  <a:pt x="1264595" y="0"/>
                </a:cubicBezTo>
                <a:cubicBezTo>
                  <a:pt x="1573749" y="31994"/>
                  <a:pt x="1618785" y="-7447"/>
                  <a:pt x="1945531" y="0"/>
                </a:cubicBezTo>
                <a:cubicBezTo>
                  <a:pt x="2272277" y="7447"/>
                  <a:pt x="2390625" y="1646"/>
                  <a:pt x="2626466" y="0"/>
                </a:cubicBezTo>
                <a:cubicBezTo>
                  <a:pt x="2862308" y="-1646"/>
                  <a:pt x="3064770" y="5184"/>
                  <a:pt x="3242551" y="0"/>
                </a:cubicBezTo>
                <a:cubicBezTo>
                  <a:pt x="3241385" y="7395"/>
                  <a:pt x="3242596" y="21864"/>
                  <a:pt x="3242551" y="27432"/>
                </a:cubicBezTo>
                <a:cubicBezTo>
                  <a:pt x="3023282" y="59750"/>
                  <a:pt x="2875833" y="36030"/>
                  <a:pt x="2529190" y="27432"/>
                </a:cubicBezTo>
                <a:cubicBezTo>
                  <a:pt x="2182547" y="18834"/>
                  <a:pt x="2011286" y="10066"/>
                  <a:pt x="1815829" y="27432"/>
                </a:cubicBezTo>
                <a:cubicBezTo>
                  <a:pt x="1620372" y="44798"/>
                  <a:pt x="1410011" y="-1058"/>
                  <a:pt x="1167318" y="27432"/>
                </a:cubicBezTo>
                <a:cubicBezTo>
                  <a:pt x="924625" y="55922"/>
                  <a:pt x="241931" y="85033"/>
                  <a:pt x="0" y="27432"/>
                </a:cubicBezTo>
                <a:cubicBezTo>
                  <a:pt x="-503" y="20663"/>
                  <a:pt x="1168" y="5855"/>
                  <a:pt x="0" y="0"/>
                </a:cubicBezTo>
                <a:close/>
              </a:path>
              <a:path w="3242551" h="27432" stroke="0" extrusionOk="0">
                <a:moveTo>
                  <a:pt x="0" y="0"/>
                </a:moveTo>
                <a:cubicBezTo>
                  <a:pt x="292987" y="-12051"/>
                  <a:pt x="313221" y="-4437"/>
                  <a:pt x="616085" y="0"/>
                </a:cubicBezTo>
                <a:cubicBezTo>
                  <a:pt x="918950" y="4437"/>
                  <a:pt x="1001475" y="-7765"/>
                  <a:pt x="1167318" y="0"/>
                </a:cubicBezTo>
                <a:cubicBezTo>
                  <a:pt x="1333161" y="7765"/>
                  <a:pt x="1642740" y="34995"/>
                  <a:pt x="1880680" y="0"/>
                </a:cubicBezTo>
                <a:cubicBezTo>
                  <a:pt x="2118620" y="-34995"/>
                  <a:pt x="2326628" y="756"/>
                  <a:pt x="2496764" y="0"/>
                </a:cubicBezTo>
                <a:cubicBezTo>
                  <a:pt x="2666900" y="-756"/>
                  <a:pt x="2887316" y="25599"/>
                  <a:pt x="3242551" y="0"/>
                </a:cubicBezTo>
                <a:cubicBezTo>
                  <a:pt x="3242744" y="12649"/>
                  <a:pt x="3241563" y="17989"/>
                  <a:pt x="3242551" y="27432"/>
                </a:cubicBezTo>
                <a:cubicBezTo>
                  <a:pt x="3008998" y="-2757"/>
                  <a:pt x="2799879" y="44559"/>
                  <a:pt x="2594041" y="27432"/>
                </a:cubicBezTo>
                <a:cubicBezTo>
                  <a:pt x="2388203" y="10306"/>
                  <a:pt x="2212925" y="-2221"/>
                  <a:pt x="1880680" y="27432"/>
                </a:cubicBezTo>
                <a:cubicBezTo>
                  <a:pt x="1548435" y="57085"/>
                  <a:pt x="1523943" y="37041"/>
                  <a:pt x="1329446" y="27432"/>
                </a:cubicBezTo>
                <a:cubicBezTo>
                  <a:pt x="1134949" y="17823"/>
                  <a:pt x="919920" y="28299"/>
                  <a:pt x="680936" y="27432"/>
                </a:cubicBezTo>
                <a:cubicBezTo>
                  <a:pt x="441952" y="26566"/>
                  <a:pt x="273000" y="57219"/>
                  <a:pt x="0" y="27432"/>
                </a:cubicBezTo>
                <a:cubicBezTo>
                  <a:pt x="1300" y="19678"/>
                  <a:pt x="-86" y="12044"/>
                  <a:pt x="0" y="0"/>
                </a:cubicBezTo>
                <a:close/>
              </a:path>
            </a:pathLst>
          </a:custGeom>
          <a:solidFill>
            <a:srgbClr val="46B47E"/>
          </a:solidFill>
          <a:ln w="38100" cap="rnd">
            <a:solidFill>
              <a:srgbClr val="46B47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Smart Phone">
            <a:extLst>
              <a:ext uri="{FF2B5EF4-FFF2-40B4-BE49-F238E27FC236}">
                <a16:creationId xmlns:a16="http://schemas.microsoft.com/office/drawing/2014/main" id="{E2FEB02C-44A4-4DF6-9309-F4E5D01E42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67" y="656387"/>
            <a:ext cx="5448327" cy="5448327"/>
          </a:xfrm>
          <a:prstGeom prst="rect">
            <a:avLst/>
          </a:prstGeom>
        </p:spPr>
      </p:pic>
    </p:spTree>
    <p:extLst>
      <p:ext uri="{BB962C8B-B14F-4D97-AF65-F5344CB8AC3E}">
        <p14:creationId xmlns:p14="http://schemas.microsoft.com/office/powerpoint/2010/main" val="2202473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C93C6-220A-441D-8456-0645C5271E59}"/>
              </a:ext>
            </a:extLst>
          </p:cNvPr>
          <p:cNvSpPr>
            <a:spLocks noGrp="1"/>
          </p:cNvSpPr>
          <p:nvPr>
            <p:ph type="title"/>
          </p:nvPr>
        </p:nvSpPr>
        <p:spPr>
          <a:xfrm>
            <a:off x="638882" y="3577456"/>
            <a:ext cx="10909640" cy="1687814"/>
          </a:xfrm>
        </p:spPr>
        <p:txBody>
          <a:bodyPr vert="horz" lIns="91440" tIns="45720" rIns="91440" bIns="45720" rtlCol="0" anchor="b">
            <a:normAutofit/>
          </a:bodyPr>
          <a:lstStyle/>
          <a:p>
            <a:pPr algn="ctr"/>
            <a:r>
              <a:rPr lang="en-US" sz="10000"/>
              <a:t>Something You are</a:t>
            </a:r>
          </a:p>
        </p:txBody>
      </p:sp>
      <p:sp>
        <p:nvSpPr>
          <p:cNvPr id="3" name="Content Placeholder 2">
            <a:extLst>
              <a:ext uri="{FF2B5EF4-FFF2-40B4-BE49-F238E27FC236}">
                <a16:creationId xmlns:a16="http://schemas.microsoft.com/office/drawing/2014/main" id="{DEEC11C1-F923-4B16-A176-3FA81B01613F}"/>
              </a:ext>
            </a:extLst>
          </p:cNvPr>
          <p:cNvSpPr>
            <a:spLocks noGrp="1"/>
          </p:cNvSpPr>
          <p:nvPr>
            <p:ph type="body" idx="1"/>
          </p:nvPr>
        </p:nvSpPr>
        <p:spPr>
          <a:xfrm>
            <a:off x="638881" y="5660607"/>
            <a:ext cx="10909643" cy="552659"/>
          </a:xfrm>
        </p:spPr>
        <p:txBody>
          <a:bodyPr vert="horz" lIns="91440" tIns="45720" rIns="91440" bIns="45720" rtlCol="0" anchor="t">
            <a:normAutofit/>
          </a:bodyPr>
          <a:lstStyle/>
          <a:p>
            <a:pPr algn="ctr"/>
            <a:endParaRPr lang="en-US" sz="2400">
              <a:solidFill>
                <a:schemeClr val="tx1"/>
              </a:solidFill>
            </a:endParaRPr>
          </a:p>
        </p:txBody>
      </p:sp>
      <p:pic>
        <p:nvPicPr>
          <p:cNvPr id="7" name="Graphic 6" descr="User with solid fill">
            <a:extLst>
              <a:ext uri="{FF2B5EF4-FFF2-40B4-BE49-F238E27FC236}">
                <a16:creationId xmlns:a16="http://schemas.microsoft.com/office/drawing/2014/main" id="{E60E1BBD-2969-464D-8FAD-41623BC184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9265" y="591670"/>
            <a:ext cx="2688873" cy="2688873"/>
          </a:xfrm>
          <a:prstGeom prst="rect">
            <a:avLst/>
          </a:prstGeom>
        </p:spPr>
      </p:pic>
      <p:sp>
        <p:nvSpPr>
          <p:cNvPr id="14"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rgbClr val="46B47E"/>
          </a:solidFill>
          <a:ln w="38100" cap="rnd">
            <a:solidFill>
              <a:srgbClr val="46B47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18"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20"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Tree>
    <p:extLst>
      <p:ext uri="{BB962C8B-B14F-4D97-AF65-F5344CB8AC3E}">
        <p14:creationId xmlns:p14="http://schemas.microsoft.com/office/powerpoint/2010/main" val="3413700484"/>
      </p:ext>
    </p:extLst>
  </p:cSld>
  <p:clrMapOvr>
    <a:masterClrMapping/>
  </p:clrMapOvr>
</p:sld>
</file>

<file path=ppt/theme/theme1.xml><?xml version="1.0" encoding="utf-8"?>
<a:theme xmlns:a="http://schemas.openxmlformats.org/drawingml/2006/main" name="SketchyVTI">
  <a:themeElements>
    <a:clrScheme name="AnalogousFromRegularSeedRightStep">
      <a:dk1>
        <a:srgbClr val="000000"/>
      </a:dk1>
      <a:lt1>
        <a:srgbClr val="FFFFFF"/>
      </a:lt1>
      <a:dk2>
        <a:srgbClr val="1D2733"/>
      </a:dk2>
      <a:lt2>
        <a:srgbClr val="E8E2E5"/>
      </a:lt2>
      <a:accent1>
        <a:srgbClr val="46B47E"/>
      </a:accent1>
      <a:accent2>
        <a:srgbClr val="3BB1A8"/>
      </a:accent2>
      <a:accent3>
        <a:srgbClr val="4D9BC3"/>
      </a:accent3>
      <a:accent4>
        <a:srgbClr val="3B58B1"/>
      </a:accent4>
      <a:accent5>
        <a:srgbClr val="614DC3"/>
      </a:accent5>
      <a:accent6>
        <a:srgbClr val="813BB1"/>
      </a:accent6>
      <a:hlink>
        <a:srgbClr val="BF3F7E"/>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17</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SketchyVTI</vt:lpstr>
      <vt:lpstr>Authentication</vt:lpstr>
      <vt:lpstr>Authentication </vt:lpstr>
      <vt:lpstr>What types of  authentication have you seen in your life?</vt:lpstr>
      <vt:lpstr>Factors of Authentication </vt:lpstr>
      <vt:lpstr>Something You KNow</vt:lpstr>
      <vt:lpstr>What is something you know?</vt:lpstr>
      <vt:lpstr>Something You Have</vt:lpstr>
      <vt:lpstr>What is something you have?</vt:lpstr>
      <vt:lpstr>Something You are</vt:lpstr>
      <vt:lpstr>What is something you are?</vt:lpstr>
      <vt:lpstr>Somewhere You are</vt:lpstr>
      <vt:lpstr>What is Somewhere you are?</vt:lpstr>
      <vt:lpstr>Something You Do</vt:lpstr>
      <vt:lpstr>What is something you do?</vt:lpstr>
      <vt:lpstr>Multifactor Authentication</vt:lpstr>
      <vt:lpstr>Wordsearch</vt:lpstr>
      <vt:lpstr>Wrap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155</cp:revision>
  <dcterms:created xsi:type="dcterms:W3CDTF">2021-10-07T00:40:13Z</dcterms:created>
  <dcterms:modified xsi:type="dcterms:W3CDTF">2021-12-08T21:24:20Z</dcterms:modified>
</cp:coreProperties>
</file>